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5"/>
  </p:notesMasterIdLst>
  <p:sldIdLst>
    <p:sldId id="256" r:id="rId5"/>
    <p:sldId id="258" r:id="rId6"/>
    <p:sldId id="279" r:id="rId7"/>
    <p:sldId id="280" r:id="rId8"/>
    <p:sldId id="281" r:id="rId9"/>
    <p:sldId id="282" r:id="rId10"/>
    <p:sldId id="283" r:id="rId11"/>
    <p:sldId id="285" r:id="rId12"/>
    <p:sldId id="286" r:id="rId13"/>
    <p:sldId id="28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3532"/>
    <a:srgbClr val="00A0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75" autoAdjust="0"/>
    <p:restoredTop sz="71099" autoAdjust="0"/>
  </p:normalViewPr>
  <p:slideViewPr>
    <p:cSldViewPr snapToGrid="0">
      <p:cViewPr varScale="1">
        <p:scale>
          <a:sx n="95" d="100"/>
          <a:sy n="95" d="100"/>
        </p:scale>
        <p:origin x="1692" y="6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01" d="100"/>
          <a:sy n="101" d="100"/>
        </p:scale>
        <p:origin x="964"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4FB0C3-0FCD-4B4E-9072-C72B90782DEA}" type="datetimeFigureOut">
              <a:rPr lang="en-GB" smtClean="0"/>
              <a:t>16/07/2020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908EDB-91C6-436E-A1DE-E1F7D3553FFA}" type="slidenum">
              <a:rPr lang="en-GB" smtClean="0"/>
              <a:t>‹#›</a:t>
            </a:fld>
            <a:endParaRPr lang="en-GB"/>
          </a:p>
        </p:txBody>
      </p:sp>
    </p:spTree>
    <p:extLst>
      <p:ext uri="{BB962C8B-B14F-4D97-AF65-F5344CB8AC3E}">
        <p14:creationId xmlns:p14="http://schemas.microsoft.com/office/powerpoint/2010/main" val="1908962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computer system is an electronic machine that collects, store and manipulate information. Its operation is controlled by the instructions that are stored in its memory. The data manipulation is conducted through specified rules before producing the information as output. The components of the computer can either be hardware or software.</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word computer was derived from the word compute which imply calculate. The need for advanced arithmetic computations made it imperative to expand the functioning and design of the machine. In recent times computers have become diversified in functioning including design, multimedia processing, engineering design and communication.</a:t>
            </a:r>
          </a:p>
          <a:p>
            <a:endParaRPr lang="en-GB" dirty="0"/>
          </a:p>
        </p:txBody>
      </p:sp>
      <p:sp>
        <p:nvSpPr>
          <p:cNvPr id="4" name="Slide Number Placeholder 3"/>
          <p:cNvSpPr>
            <a:spLocks noGrp="1"/>
          </p:cNvSpPr>
          <p:nvPr>
            <p:ph type="sldNum" sz="quarter" idx="5"/>
          </p:nvPr>
        </p:nvSpPr>
        <p:spPr/>
        <p:txBody>
          <a:bodyPr/>
          <a:lstStyle/>
          <a:p>
            <a:fld id="{D3908EDB-91C6-436E-A1DE-E1F7D3553FFA}" type="slidenum">
              <a:rPr lang="en-GB" smtClean="0"/>
              <a:t>2</a:t>
            </a:fld>
            <a:endParaRPr lang="en-GB"/>
          </a:p>
        </p:txBody>
      </p:sp>
    </p:spTree>
    <p:extLst>
      <p:ext uri="{BB962C8B-B14F-4D97-AF65-F5344CB8AC3E}">
        <p14:creationId xmlns:p14="http://schemas.microsoft.com/office/powerpoint/2010/main" val="2561207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First-generation of computers occur between 1940 and 1950. The computers emitted high levels of heat and were bulky. It did not have any operating system. The machine language was long binary code for each computer. Some of the machines include Atanasoff-Berry Computer (ABC), ENIAC (Electronic Numeric Integrator and Calculator), EDVAC (Electronic Discrete Variable Automatic Computer), and UAC (Universal Automatic Computer). </a:t>
            </a:r>
          </a:p>
          <a:p>
            <a:endParaRPr lang="en-GB" dirty="0"/>
          </a:p>
        </p:txBody>
      </p:sp>
      <p:sp>
        <p:nvSpPr>
          <p:cNvPr id="4" name="Slide Number Placeholder 3"/>
          <p:cNvSpPr>
            <a:spLocks noGrp="1"/>
          </p:cNvSpPr>
          <p:nvPr>
            <p:ph type="sldNum" sz="quarter" idx="5"/>
          </p:nvPr>
        </p:nvSpPr>
        <p:spPr/>
        <p:txBody>
          <a:bodyPr/>
          <a:lstStyle/>
          <a:p>
            <a:fld id="{D3908EDB-91C6-436E-A1DE-E1F7D3553FFA}" type="slidenum">
              <a:rPr lang="en-GB" smtClean="0"/>
              <a:t>3</a:t>
            </a:fld>
            <a:endParaRPr lang="en-GB"/>
          </a:p>
        </p:txBody>
      </p:sp>
    </p:spTree>
    <p:extLst>
      <p:ext uri="{BB962C8B-B14F-4D97-AF65-F5344CB8AC3E}">
        <p14:creationId xmlns:p14="http://schemas.microsoft.com/office/powerpoint/2010/main" val="2829809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second generation was notable for introducing the transistor. It was between 1956 and 1963. The vacuum tube in the first generation was replaced with the transistor. The transistor consists of silicon. It ensures that computers become smaller in size, emit lower heat resulting in lower cost. The computers become more reliable. The assembly language replaced the machine language resulting in the use of abbreviated programming code. The program stored were introduced to run the computer.</a:t>
            </a:r>
          </a:p>
          <a:p>
            <a:endParaRPr lang="en-GB" dirty="0"/>
          </a:p>
        </p:txBody>
      </p:sp>
      <p:sp>
        <p:nvSpPr>
          <p:cNvPr id="4" name="Slide Number Placeholder 3"/>
          <p:cNvSpPr>
            <a:spLocks noGrp="1"/>
          </p:cNvSpPr>
          <p:nvPr>
            <p:ph type="sldNum" sz="quarter" idx="5"/>
          </p:nvPr>
        </p:nvSpPr>
        <p:spPr/>
        <p:txBody>
          <a:bodyPr/>
          <a:lstStyle/>
          <a:p>
            <a:fld id="{D3908EDB-91C6-436E-A1DE-E1F7D3553FFA}" type="slidenum">
              <a:rPr lang="en-GB" smtClean="0"/>
              <a:t>4</a:t>
            </a:fld>
            <a:endParaRPr lang="en-GB"/>
          </a:p>
        </p:txBody>
      </p:sp>
    </p:spTree>
    <p:extLst>
      <p:ext uri="{BB962C8B-B14F-4D97-AF65-F5344CB8AC3E}">
        <p14:creationId xmlns:p14="http://schemas.microsoft.com/office/powerpoint/2010/main" val="1697501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third generation of computers started between 1964 and 1971. It replaced the transistors with the Integrated Circuits (IC). IC consist of silicon (semiconductor material) and flat in size. IC integrated the many tiny transistors to form a small chip. Computers become smaller with lower heat emission. It makes computer cheaper with the introduction of Keyboards, Operating Systems and monitors. Computers became commercial because of the reduced cost. It enabled the use of higher languages such as COBOL, FORTRAN and Pascal.</a:t>
            </a:r>
          </a:p>
          <a:p>
            <a:endParaRPr lang="en-GB" dirty="0"/>
          </a:p>
        </p:txBody>
      </p:sp>
      <p:sp>
        <p:nvSpPr>
          <p:cNvPr id="4" name="Slide Number Placeholder 3"/>
          <p:cNvSpPr>
            <a:spLocks noGrp="1"/>
          </p:cNvSpPr>
          <p:nvPr>
            <p:ph type="sldNum" sz="quarter" idx="5"/>
          </p:nvPr>
        </p:nvSpPr>
        <p:spPr/>
        <p:txBody>
          <a:bodyPr/>
          <a:lstStyle/>
          <a:p>
            <a:fld id="{D3908EDB-91C6-436E-A1DE-E1F7D3553FFA}" type="slidenum">
              <a:rPr lang="en-GB" smtClean="0"/>
              <a:t>5</a:t>
            </a:fld>
            <a:endParaRPr lang="en-GB"/>
          </a:p>
        </p:txBody>
      </p:sp>
    </p:spTree>
    <p:extLst>
      <p:ext uri="{BB962C8B-B14F-4D97-AF65-F5344CB8AC3E}">
        <p14:creationId xmlns:p14="http://schemas.microsoft.com/office/powerpoint/2010/main" val="1531074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fourth generation is between 1971-2000s. Processors deployed Large Scale Integration (LSI). ICs become expanded with thousands of transistors. It is where Personal Computer became prominent. High-level languages emerged including C++, C, Java and Visual Basic. The introduction of the internet and computer networking. Computers become reliable, portable and cheap.</a:t>
            </a:r>
          </a:p>
          <a:p>
            <a:endParaRPr lang="en-GB" dirty="0"/>
          </a:p>
        </p:txBody>
      </p:sp>
      <p:sp>
        <p:nvSpPr>
          <p:cNvPr id="4" name="Slide Number Placeholder 3"/>
          <p:cNvSpPr>
            <a:spLocks noGrp="1"/>
          </p:cNvSpPr>
          <p:nvPr>
            <p:ph type="sldNum" sz="quarter" idx="5"/>
          </p:nvPr>
        </p:nvSpPr>
        <p:spPr/>
        <p:txBody>
          <a:bodyPr/>
          <a:lstStyle/>
          <a:p>
            <a:fld id="{D3908EDB-91C6-436E-A1DE-E1F7D3553FFA}" type="slidenum">
              <a:rPr lang="en-GB" smtClean="0"/>
              <a:t>6</a:t>
            </a:fld>
            <a:endParaRPr lang="en-GB"/>
          </a:p>
        </p:txBody>
      </p:sp>
    </p:spTree>
    <p:extLst>
      <p:ext uri="{BB962C8B-B14F-4D97-AF65-F5344CB8AC3E}">
        <p14:creationId xmlns:p14="http://schemas.microsoft.com/office/powerpoint/2010/main" val="2262926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fifth-generation is the current and future implementations of computing. Networking and computing have become sophisticated. The processor consists of Very Large Scale Integration (VLSI). Modern features include Artificial Intelligence, Quantum computing, and big data. The CPU introduces advanced superconductor technology and parallel processing. The processor is superfast with distributed computing.</a:t>
            </a:r>
          </a:p>
          <a:p>
            <a:endParaRPr lang="en-GB" dirty="0"/>
          </a:p>
        </p:txBody>
      </p:sp>
      <p:sp>
        <p:nvSpPr>
          <p:cNvPr id="4" name="Slide Number Placeholder 3"/>
          <p:cNvSpPr>
            <a:spLocks noGrp="1"/>
          </p:cNvSpPr>
          <p:nvPr>
            <p:ph type="sldNum" sz="quarter" idx="5"/>
          </p:nvPr>
        </p:nvSpPr>
        <p:spPr/>
        <p:txBody>
          <a:bodyPr/>
          <a:lstStyle/>
          <a:p>
            <a:fld id="{D3908EDB-91C6-436E-A1DE-E1F7D3553FFA}" type="slidenum">
              <a:rPr lang="en-GB" smtClean="0"/>
              <a:t>7</a:t>
            </a:fld>
            <a:endParaRPr lang="en-GB"/>
          </a:p>
        </p:txBody>
      </p:sp>
    </p:spTree>
    <p:extLst>
      <p:ext uri="{BB962C8B-B14F-4D97-AF65-F5344CB8AC3E}">
        <p14:creationId xmlns:p14="http://schemas.microsoft.com/office/powerpoint/2010/main" val="1763268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dirty="0"/>
              <a:t>Mainframe Computer</a:t>
            </a:r>
          </a:p>
          <a:p>
            <a:pPr lvl="1"/>
            <a:r>
              <a:rPr lang="en-GB" dirty="0"/>
              <a:t>Expensive and big in size</a:t>
            </a:r>
          </a:p>
          <a:p>
            <a:pPr lvl="1"/>
            <a:r>
              <a:rPr lang="en-GB" dirty="0"/>
              <a:t>Support multi-user (thousands)</a:t>
            </a:r>
          </a:p>
          <a:p>
            <a:pPr lvl="1"/>
            <a:r>
              <a:rPr lang="en-GB" dirty="0"/>
              <a:t>Often kept in a cool enclosed area</a:t>
            </a:r>
          </a:p>
          <a:p>
            <a:pPr lvl="0"/>
            <a:endParaRPr lang="en-GB" dirty="0"/>
          </a:p>
          <a:p>
            <a:pPr lvl="0"/>
            <a:r>
              <a:rPr lang="en-GB" dirty="0"/>
              <a:t>Mini Computer</a:t>
            </a:r>
          </a:p>
          <a:p>
            <a:pPr lvl="1"/>
            <a:r>
              <a:rPr lang="en-GB" dirty="0"/>
              <a:t>More powerful and expensive than Micro computers</a:t>
            </a:r>
          </a:p>
          <a:p>
            <a:pPr lvl="1"/>
            <a:r>
              <a:rPr lang="en-GB" dirty="0"/>
              <a:t>Support Multi-user </a:t>
            </a:r>
          </a:p>
          <a:p>
            <a:pPr lvl="1"/>
            <a:r>
              <a:rPr lang="en-GB" dirty="0"/>
              <a:t>Support multi-processing</a:t>
            </a:r>
          </a:p>
          <a:p>
            <a:pPr lvl="1"/>
            <a:r>
              <a:rPr lang="en-GB" dirty="0"/>
              <a:t>Computers are midrange</a:t>
            </a:r>
          </a:p>
          <a:p>
            <a:pPr lvl="0"/>
            <a:endParaRPr lang="en-GB" dirty="0"/>
          </a:p>
          <a:p>
            <a:pPr lvl="0"/>
            <a:r>
              <a:rPr lang="en-GB" dirty="0"/>
              <a:t>Micro Computers</a:t>
            </a:r>
          </a:p>
          <a:p>
            <a:pPr lvl="1"/>
            <a:r>
              <a:rPr lang="en-GB" dirty="0"/>
              <a:t>Single User </a:t>
            </a:r>
          </a:p>
          <a:p>
            <a:pPr lvl="1"/>
            <a:r>
              <a:rPr lang="en-GB" dirty="0"/>
              <a:t>Supports networking</a:t>
            </a:r>
          </a:p>
          <a:p>
            <a:pPr lvl="1"/>
            <a:r>
              <a:rPr lang="en-GB" dirty="0"/>
              <a:t>central processing by microprocessor</a:t>
            </a:r>
          </a:p>
          <a:p>
            <a:pPr lvl="1"/>
            <a:r>
              <a:rPr lang="en-GB" dirty="0"/>
              <a:t>Cheap and small sized</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Examples of Micro Computers include desktop computer, smartphone, tablet, notebook, handheld computer.</a:t>
            </a:r>
          </a:p>
          <a:p>
            <a:endParaRPr lang="en-GB" dirty="0"/>
          </a:p>
        </p:txBody>
      </p:sp>
      <p:sp>
        <p:nvSpPr>
          <p:cNvPr id="4" name="Slide Number Placeholder 3"/>
          <p:cNvSpPr>
            <a:spLocks noGrp="1"/>
          </p:cNvSpPr>
          <p:nvPr>
            <p:ph type="sldNum" sz="quarter" idx="5"/>
          </p:nvPr>
        </p:nvSpPr>
        <p:spPr/>
        <p:txBody>
          <a:bodyPr/>
          <a:lstStyle/>
          <a:p>
            <a:fld id="{D3908EDB-91C6-436E-A1DE-E1F7D3553FFA}" type="slidenum">
              <a:rPr lang="en-GB" smtClean="0"/>
              <a:t>8</a:t>
            </a:fld>
            <a:endParaRPr lang="en-GB"/>
          </a:p>
        </p:txBody>
      </p:sp>
    </p:spTree>
    <p:extLst>
      <p:ext uri="{BB962C8B-B14F-4D97-AF65-F5344CB8AC3E}">
        <p14:creationId xmlns:p14="http://schemas.microsoft.com/office/powerpoint/2010/main" val="422694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dirty="0"/>
              <a:t>Workstations</a:t>
            </a:r>
          </a:p>
          <a:p>
            <a:pPr lvl="1"/>
            <a:r>
              <a:rPr lang="en-GB" dirty="0"/>
              <a:t>Big sized RAM</a:t>
            </a:r>
          </a:p>
          <a:p>
            <a:pPr lvl="1"/>
            <a:r>
              <a:rPr lang="en-GB" dirty="0"/>
              <a:t>Moderate computing power </a:t>
            </a:r>
          </a:p>
          <a:p>
            <a:pPr lvl="1"/>
            <a:r>
              <a:rPr lang="en-GB" dirty="0"/>
              <a:t>Single user through Local Area Network</a:t>
            </a:r>
          </a:p>
          <a:p>
            <a:pPr lvl="1"/>
            <a:r>
              <a:rPr lang="en-GB" dirty="0"/>
              <a:t>High resolution graphics screen</a:t>
            </a:r>
          </a:p>
          <a:p>
            <a:endParaRPr lang="en-GB" dirty="0"/>
          </a:p>
          <a:p>
            <a:r>
              <a:rPr lang="en-GB" dirty="0"/>
              <a:t>Workstation are used for team projects like publishing, software development and engineering design.</a:t>
            </a:r>
          </a:p>
          <a:p>
            <a:endParaRPr lang="en-GB" dirty="0"/>
          </a:p>
          <a:p>
            <a:r>
              <a:rPr lang="en-GB" dirty="0"/>
              <a:t>Server</a:t>
            </a:r>
          </a:p>
          <a:p>
            <a:r>
              <a:rPr lang="en-GB" dirty="0"/>
              <a:t>	Runs backend services</a:t>
            </a:r>
          </a:p>
          <a:p>
            <a:r>
              <a:rPr lang="en-GB" dirty="0"/>
              <a:t>	Serves web pages</a:t>
            </a:r>
          </a:p>
          <a:p>
            <a:r>
              <a:rPr lang="en-GB" dirty="0"/>
              <a:t>	Infrastructure</a:t>
            </a:r>
          </a:p>
          <a:p>
            <a:endParaRPr lang="en-GB" dirty="0"/>
          </a:p>
          <a:p>
            <a:r>
              <a:rPr lang="en-GB" dirty="0"/>
              <a:t>Servers are the backbone of modern computing.</a:t>
            </a:r>
          </a:p>
          <a:p>
            <a:endParaRPr lang="en-GB" dirty="0"/>
          </a:p>
          <a:p>
            <a:pPr lvl="0"/>
            <a:r>
              <a:rPr lang="en-GB" dirty="0"/>
              <a:t>Super Computer</a:t>
            </a:r>
          </a:p>
          <a:p>
            <a:pPr lvl="1"/>
            <a:r>
              <a:rPr lang="en-GB" dirty="0"/>
              <a:t>Specialist usage oriented</a:t>
            </a:r>
          </a:p>
          <a:p>
            <a:pPr lvl="1"/>
            <a:r>
              <a:rPr lang="en-GB" dirty="0"/>
              <a:t>Size is very big</a:t>
            </a:r>
          </a:p>
          <a:p>
            <a:pPr lvl="1"/>
            <a:r>
              <a:rPr lang="en-GB" dirty="0"/>
              <a:t>It is highly expensive</a:t>
            </a:r>
          </a:p>
          <a:p>
            <a:pPr lvl="1"/>
            <a:r>
              <a:rPr lang="en-GB" dirty="0"/>
              <a:t>The fastest available computer</a:t>
            </a:r>
          </a:p>
          <a:p>
            <a:endParaRPr lang="en-GB" dirty="0"/>
          </a:p>
          <a:p>
            <a:r>
              <a:rPr lang="en-GB" dirty="0"/>
              <a:t>Super computers are used for high computing processes such as weather forecasting, Artificial Intelligence, and launching satellite. </a:t>
            </a:r>
          </a:p>
          <a:p>
            <a:endParaRPr lang="en-GB" dirty="0"/>
          </a:p>
        </p:txBody>
      </p:sp>
      <p:sp>
        <p:nvSpPr>
          <p:cNvPr id="4" name="Slide Number Placeholder 3"/>
          <p:cNvSpPr>
            <a:spLocks noGrp="1"/>
          </p:cNvSpPr>
          <p:nvPr>
            <p:ph type="sldNum" sz="quarter" idx="5"/>
          </p:nvPr>
        </p:nvSpPr>
        <p:spPr/>
        <p:txBody>
          <a:bodyPr/>
          <a:lstStyle/>
          <a:p>
            <a:fld id="{D3908EDB-91C6-436E-A1DE-E1F7D3553FFA}" type="slidenum">
              <a:rPr lang="en-GB" smtClean="0"/>
              <a:t>9</a:t>
            </a:fld>
            <a:endParaRPr lang="en-GB"/>
          </a:p>
        </p:txBody>
      </p:sp>
    </p:spTree>
    <p:extLst>
      <p:ext uri="{BB962C8B-B14F-4D97-AF65-F5344CB8AC3E}">
        <p14:creationId xmlns:p14="http://schemas.microsoft.com/office/powerpoint/2010/main" val="16105643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A06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CCC67-8755-4C7F-95C9-D98ED7841C9F}"/>
              </a:ext>
            </a:extLst>
          </p:cNvPr>
          <p:cNvSpPr>
            <a:spLocks noGrp="1"/>
          </p:cNvSpPr>
          <p:nvPr>
            <p:ph type="ctrTitle"/>
          </p:nvPr>
        </p:nvSpPr>
        <p:spPr>
          <a:xfrm>
            <a:off x="1524000" y="1122363"/>
            <a:ext cx="9144000" cy="2387600"/>
          </a:xfrm>
          <a:noFill/>
          <a:ln>
            <a:noFill/>
          </a:ln>
        </p:spPr>
        <p:txBody>
          <a:bodyPr anchor="ctr"/>
          <a:lstStyle>
            <a:lvl1pPr algn="ctr">
              <a:defRPr sz="6000" cap="all" baseline="0"/>
            </a:lvl1pPr>
          </a:lstStyle>
          <a:p>
            <a:r>
              <a:rPr lang="en-US" dirty="0"/>
              <a:t>Click to edit Master title style</a:t>
            </a:r>
            <a:endParaRPr lang="en-GB" dirty="0"/>
          </a:p>
        </p:txBody>
      </p:sp>
      <p:sp>
        <p:nvSpPr>
          <p:cNvPr id="7" name="Rectangle 6">
            <a:extLst>
              <a:ext uri="{FF2B5EF4-FFF2-40B4-BE49-F238E27FC236}">
                <a16:creationId xmlns:a16="http://schemas.microsoft.com/office/drawing/2014/main" id="{7EF41145-FD27-473A-94AC-ABE0D7CDC1CF}"/>
              </a:ext>
            </a:extLst>
          </p:cNvPr>
          <p:cNvSpPr/>
          <p:nvPr userDrawn="1"/>
        </p:nvSpPr>
        <p:spPr>
          <a:xfrm>
            <a:off x="0" y="5094000"/>
            <a:ext cx="12192000" cy="176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descr="A picture containing drawing, clock&#10;&#10;Description automatically generated">
            <a:extLst>
              <a:ext uri="{FF2B5EF4-FFF2-40B4-BE49-F238E27FC236}">
                <a16:creationId xmlns:a16="http://schemas.microsoft.com/office/drawing/2014/main" id="{21AA752F-11B8-4516-853E-EFD4393FC8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0693" y="4680487"/>
            <a:ext cx="4255377" cy="2591025"/>
          </a:xfrm>
          <a:prstGeom prst="rect">
            <a:avLst/>
          </a:prstGeom>
        </p:spPr>
      </p:pic>
    </p:spTree>
    <p:extLst>
      <p:ext uri="{BB962C8B-B14F-4D97-AF65-F5344CB8AC3E}">
        <p14:creationId xmlns:p14="http://schemas.microsoft.com/office/powerpoint/2010/main" val="2790250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38D7C0-5258-4E4C-9DE6-8D3E0E3CA5B5}"/>
              </a:ext>
            </a:extLst>
          </p:cNvPr>
          <p:cNvSpPr>
            <a:spLocks noGrp="1"/>
          </p:cNvSpPr>
          <p:nvPr>
            <p:ph idx="1"/>
          </p:nvPr>
        </p:nvSpPr>
        <p:spPr>
          <a:xfrm>
            <a:off x="0" y="0"/>
            <a:ext cx="9204000" cy="6858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a:extLst>
              <a:ext uri="{FF2B5EF4-FFF2-40B4-BE49-F238E27FC236}">
                <a16:creationId xmlns:a16="http://schemas.microsoft.com/office/drawing/2014/main" id="{710F7414-BB78-47EB-89E0-3426673D15FA}"/>
              </a:ext>
            </a:extLst>
          </p:cNvPr>
          <p:cNvSpPr>
            <a:spLocks noGrp="1"/>
          </p:cNvSpPr>
          <p:nvPr>
            <p:ph type="body" sz="half" idx="2"/>
          </p:nvPr>
        </p:nvSpPr>
        <p:spPr>
          <a:xfrm>
            <a:off x="9204000" y="0"/>
            <a:ext cx="2988000" cy="6858001"/>
          </a:xfrm>
          <a:solidFill>
            <a:srgbClr val="063532"/>
          </a:solidFill>
          <a:ln>
            <a:solidFill>
              <a:srgbClr val="063532"/>
            </a:solidFill>
          </a:ln>
        </p:spPr>
        <p:txBody>
          <a:bodyPr>
            <a:normAutofit/>
          </a:bodyPr>
          <a:lstStyle>
            <a:lvl1pPr marL="0" indent="0">
              <a:buNone/>
              <a:defRPr sz="2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3840374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491979B-59EA-4CCE-8503-0F299579E4DC}"/>
              </a:ext>
            </a:extLst>
          </p:cNvPr>
          <p:cNvSpPr>
            <a:spLocks noGrp="1"/>
          </p:cNvSpPr>
          <p:nvPr>
            <p:ph type="pic" idx="1"/>
          </p:nvPr>
        </p:nvSpPr>
        <p:spPr>
          <a:xfrm>
            <a:off x="0" y="2687"/>
            <a:ext cx="9204000" cy="685531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006C97A-F7FB-4FD7-B09C-7BE5B5032206}"/>
              </a:ext>
            </a:extLst>
          </p:cNvPr>
          <p:cNvSpPr>
            <a:spLocks noGrp="1"/>
          </p:cNvSpPr>
          <p:nvPr>
            <p:ph type="body" sz="half" idx="2"/>
          </p:nvPr>
        </p:nvSpPr>
        <p:spPr>
          <a:xfrm>
            <a:off x="9204000" y="0"/>
            <a:ext cx="2988000" cy="6858000"/>
          </a:xfrm>
          <a:solidFill>
            <a:srgbClr val="063532"/>
          </a:solidFill>
          <a:ln>
            <a:solidFill>
              <a:srgbClr val="063532"/>
            </a:solidFill>
          </a:ln>
        </p:spPr>
        <p:txBody>
          <a:bodyPr>
            <a:normAutofit/>
          </a:bodyPr>
          <a:lstStyle>
            <a:lvl1pPr marL="0" indent="0">
              <a:buNone/>
              <a:defRPr sz="2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960890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6996C-B551-4F54-91B3-FA5917735161}"/>
              </a:ext>
            </a:extLst>
          </p:cNvPr>
          <p:cNvSpPr>
            <a:spLocks noGrp="1"/>
          </p:cNvSpPr>
          <p:nvPr>
            <p:ph type="title"/>
          </p:nvPr>
        </p:nvSpPr>
        <p:spPr>
          <a:xfrm>
            <a:off x="0" y="0"/>
            <a:ext cx="12192000" cy="1325563"/>
          </a:xfr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AD972FB0-FBE2-4395-983D-F8D8D4E2A163}"/>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15996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4AB5A-DA2E-492C-B8B5-EF222801E304}"/>
              </a:ext>
            </a:extLst>
          </p:cNvPr>
          <p:cNvSpPr>
            <a:spLocks noGrp="1"/>
          </p:cNvSpPr>
          <p:nvPr>
            <p:ph type="title"/>
          </p:nvPr>
        </p:nvSpPr>
        <p:spPr>
          <a:xfrm>
            <a:off x="831850" y="1709738"/>
            <a:ext cx="10515600" cy="2852737"/>
          </a:xfrm>
          <a:noFill/>
          <a:ln>
            <a:noFill/>
          </a:ln>
        </p:spPr>
        <p:txBody>
          <a:bodyPr anchor="ctr"/>
          <a:lstStyle>
            <a:lvl1pPr>
              <a:defRPr sz="6000"/>
            </a:lvl1pPr>
          </a:lstStyle>
          <a:p>
            <a:r>
              <a:rPr lang="en-US" dirty="0"/>
              <a:t>Click to edit Master title style</a:t>
            </a:r>
            <a:endParaRPr lang="en-GB" dirty="0"/>
          </a:p>
        </p:txBody>
      </p:sp>
    </p:spTree>
    <p:extLst>
      <p:ext uri="{BB962C8B-B14F-4D97-AF65-F5344CB8AC3E}">
        <p14:creationId xmlns:p14="http://schemas.microsoft.com/office/powerpoint/2010/main" val="3080514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EA6BB-B17B-4251-885C-A7D59834202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75E501D-C73B-4265-B953-B7BCE5FCF316}"/>
              </a:ext>
            </a:extLst>
          </p:cNvPr>
          <p:cNvSpPr>
            <a:spLocks noGrp="1"/>
          </p:cNvSpPr>
          <p:nvPr>
            <p:ph sz="half" idx="1"/>
          </p:nvPr>
        </p:nvSpPr>
        <p:spPr>
          <a:xfrm>
            <a:off x="0" y="1574498"/>
            <a:ext cx="6019800" cy="5091423"/>
          </a:xfrm>
        </p:spPr>
        <p:txBody>
          <a:bodyPr/>
          <a:lstStyle>
            <a:lvl1pPr>
              <a:defRPr sz="2800"/>
            </a:lvl1pPr>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29DEA1FA-707F-4F7A-885E-9217F4615A3B}"/>
              </a:ext>
            </a:extLst>
          </p:cNvPr>
          <p:cNvSpPr>
            <a:spLocks noGrp="1"/>
          </p:cNvSpPr>
          <p:nvPr>
            <p:ph sz="half" idx="2"/>
          </p:nvPr>
        </p:nvSpPr>
        <p:spPr>
          <a:xfrm>
            <a:off x="6172199" y="1574498"/>
            <a:ext cx="6019795" cy="5091423"/>
          </a:xfrm>
        </p:spPr>
        <p:txBody>
          <a:bodyPr/>
          <a:lstStyle>
            <a:lvl1pPr>
              <a:defRPr sz="2800"/>
            </a:lvl1pPr>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cxnSp>
        <p:nvCxnSpPr>
          <p:cNvPr id="9" name="Straight Connector 8">
            <a:extLst>
              <a:ext uri="{FF2B5EF4-FFF2-40B4-BE49-F238E27FC236}">
                <a16:creationId xmlns:a16="http://schemas.microsoft.com/office/drawing/2014/main" id="{9A5053C7-C2A0-4A35-8C6C-54CE7D46505E}"/>
              </a:ext>
            </a:extLst>
          </p:cNvPr>
          <p:cNvCxnSpPr>
            <a:stCxn id="2" idx="2"/>
          </p:cNvCxnSpPr>
          <p:nvPr userDrawn="1"/>
        </p:nvCxnSpPr>
        <p:spPr>
          <a:xfrm>
            <a:off x="6096000" y="1325563"/>
            <a:ext cx="0" cy="5532437"/>
          </a:xfrm>
          <a:prstGeom prst="line">
            <a:avLst/>
          </a:prstGeom>
          <a:ln w="50800">
            <a:solidFill>
              <a:srgbClr val="0635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8849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Captione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BE4ADAC-09E9-4C40-AA99-B217F749DC15}"/>
              </a:ext>
            </a:extLst>
          </p:cNvPr>
          <p:cNvSpPr>
            <a:spLocks noGrp="1"/>
          </p:cNvSpPr>
          <p:nvPr>
            <p:ph sz="quarter" idx="15"/>
          </p:nvPr>
        </p:nvSpPr>
        <p:spPr>
          <a:xfrm>
            <a:off x="0" y="1325563"/>
            <a:ext cx="6096000" cy="5532437"/>
          </a:xfrm>
          <a:ln w="38100">
            <a:solidFill>
              <a:srgbClr val="063532"/>
            </a:solidFill>
          </a:ln>
        </p:spPr>
        <p:txBody>
          <a:bodyPr/>
          <a:lstStyle>
            <a:lvl1pPr>
              <a:defRPr sz="2800"/>
            </a:lvl1pPr>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Content Placeholder 3">
            <a:extLst>
              <a:ext uri="{FF2B5EF4-FFF2-40B4-BE49-F238E27FC236}">
                <a16:creationId xmlns:a16="http://schemas.microsoft.com/office/drawing/2014/main" id="{6FB8AAFA-43CF-4B28-9836-B7EC2D054A0D}"/>
              </a:ext>
            </a:extLst>
          </p:cNvPr>
          <p:cNvSpPr>
            <a:spLocks noGrp="1"/>
          </p:cNvSpPr>
          <p:nvPr>
            <p:ph sz="quarter" idx="16"/>
          </p:nvPr>
        </p:nvSpPr>
        <p:spPr>
          <a:xfrm>
            <a:off x="6096000" y="1325563"/>
            <a:ext cx="6096000" cy="5532437"/>
          </a:xfrm>
          <a:ln w="38100">
            <a:solidFill>
              <a:srgbClr val="063532"/>
            </a:solidFill>
          </a:ln>
        </p:spPr>
        <p:txBody>
          <a:bodyPr/>
          <a:lstStyle>
            <a:lvl1pPr>
              <a:defRPr sz="2800"/>
            </a:lvl1pPr>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Title 1">
            <a:extLst>
              <a:ext uri="{FF2B5EF4-FFF2-40B4-BE49-F238E27FC236}">
                <a16:creationId xmlns:a16="http://schemas.microsoft.com/office/drawing/2014/main" id="{58A7FB9D-034B-4310-BE19-7B6460722CFF}"/>
              </a:ext>
            </a:extLst>
          </p:cNvPr>
          <p:cNvSpPr>
            <a:spLocks noGrp="1"/>
          </p:cNvSpPr>
          <p:nvPr>
            <p:ph type="title"/>
          </p:nvPr>
        </p:nvSpPr>
        <p:spPr>
          <a:xfrm>
            <a:off x="0" y="0"/>
            <a:ext cx="12192000" cy="1325563"/>
          </a:xfrm>
        </p:spPr>
        <p:txBody>
          <a:bodyPr/>
          <a:lstStyle/>
          <a:p>
            <a:r>
              <a:rPr lang="en-US"/>
              <a:t>Click to edit Master title style</a:t>
            </a:r>
            <a:endParaRPr lang="en-GB"/>
          </a:p>
        </p:txBody>
      </p:sp>
      <p:sp>
        <p:nvSpPr>
          <p:cNvPr id="15" name="Text Placeholder 13">
            <a:extLst>
              <a:ext uri="{FF2B5EF4-FFF2-40B4-BE49-F238E27FC236}">
                <a16:creationId xmlns:a16="http://schemas.microsoft.com/office/drawing/2014/main" id="{BEE146D2-4798-4B50-BB3F-E6AEAED823E3}"/>
              </a:ext>
            </a:extLst>
          </p:cNvPr>
          <p:cNvSpPr>
            <a:spLocks noGrp="1"/>
          </p:cNvSpPr>
          <p:nvPr>
            <p:ph type="body" sz="quarter" idx="13"/>
          </p:nvPr>
        </p:nvSpPr>
        <p:spPr>
          <a:xfrm>
            <a:off x="6939080" y="5897181"/>
            <a:ext cx="4409840" cy="914400"/>
          </a:xfrm>
          <a:solidFill>
            <a:srgbClr val="063532">
              <a:alpha val="50000"/>
            </a:srgbClr>
          </a:solidFill>
          <a:ln>
            <a:noFill/>
          </a:ln>
          <a:effectLst>
            <a:outerShdw blurRad="50800" dist="38100" dir="16200000" rotWithShape="0">
              <a:prstClr val="black">
                <a:alpha val="40000"/>
              </a:prstClr>
            </a:outerShdw>
            <a:softEdge rad="127000"/>
          </a:effectLst>
        </p:spPr>
        <p:style>
          <a:lnRef idx="0">
            <a:scrgbClr r="0" g="0" b="0"/>
          </a:lnRef>
          <a:fillRef idx="0">
            <a:scrgbClr r="0" g="0" b="0"/>
          </a:fillRef>
          <a:effectRef idx="0">
            <a:scrgbClr r="0" g="0" b="0"/>
          </a:effectRef>
          <a:fontRef idx="minor">
            <a:schemeClr val="lt1"/>
          </a:fontRef>
        </p:style>
        <p:txBody>
          <a:bodyPr anchor="ctr">
            <a:normAutofit/>
          </a:bodyPr>
          <a:lstStyle>
            <a:lvl1pPr algn="ctr">
              <a:defRPr sz="2800"/>
            </a:lvl1pPr>
          </a:lstStyle>
          <a:p>
            <a:pPr lvl="0"/>
            <a:r>
              <a:rPr lang="en-US" dirty="0"/>
              <a:t>Click to edit Master text style</a:t>
            </a:r>
          </a:p>
        </p:txBody>
      </p:sp>
      <p:sp>
        <p:nvSpPr>
          <p:cNvPr id="16" name="Text Placeholder 13">
            <a:extLst>
              <a:ext uri="{FF2B5EF4-FFF2-40B4-BE49-F238E27FC236}">
                <a16:creationId xmlns:a16="http://schemas.microsoft.com/office/drawing/2014/main" id="{FC5159FC-5443-43D7-87F5-3357F23A07D8}"/>
              </a:ext>
            </a:extLst>
          </p:cNvPr>
          <p:cNvSpPr>
            <a:spLocks noGrp="1"/>
          </p:cNvSpPr>
          <p:nvPr>
            <p:ph type="body" sz="quarter" idx="14"/>
          </p:nvPr>
        </p:nvSpPr>
        <p:spPr>
          <a:xfrm>
            <a:off x="843080" y="5897181"/>
            <a:ext cx="4409840" cy="914400"/>
          </a:xfrm>
          <a:solidFill>
            <a:srgbClr val="063532">
              <a:alpha val="50000"/>
            </a:srgbClr>
          </a:solidFill>
          <a:ln>
            <a:noFill/>
          </a:ln>
          <a:effectLst>
            <a:outerShdw blurRad="50800" dist="38100" dir="16200000" rotWithShape="0">
              <a:prstClr val="black">
                <a:alpha val="40000"/>
              </a:prstClr>
            </a:outerShdw>
            <a:softEdge rad="127000"/>
          </a:effectLst>
        </p:spPr>
        <p:style>
          <a:lnRef idx="0">
            <a:scrgbClr r="0" g="0" b="0"/>
          </a:lnRef>
          <a:fillRef idx="0">
            <a:scrgbClr r="0" g="0" b="0"/>
          </a:fillRef>
          <a:effectRef idx="0">
            <a:scrgbClr r="0" g="0" b="0"/>
          </a:effectRef>
          <a:fontRef idx="minor">
            <a:schemeClr val="lt1"/>
          </a:fontRef>
        </p:style>
        <p:txBody>
          <a:bodyPr anchor="ctr">
            <a:normAutofit/>
          </a:bodyPr>
          <a:lstStyle>
            <a:lvl1pPr algn="ctr">
              <a:defRPr sz="2800"/>
            </a:lvl1pPr>
          </a:lstStyle>
          <a:p>
            <a:pPr lvl="0"/>
            <a:r>
              <a:rPr lang="en-US" dirty="0"/>
              <a:t>Click to edit Master text style</a:t>
            </a:r>
          </a:p>
        </p:txBody>
      </p:sp>
    </p:spTree>
    <p:extLst>
      <p:ext uri="{BB962C8B-B14F-4D97-AF65-F5344CB8AC3E}">
        <p14:creationId xmlns:p14="http://schemas.microsoft.com/office/powerpoint/2010/main" val="1975573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4" name="Content Placeholder 5">
            <a:extLst>
              <a:ext uri="{FF2B5EF4-FFF2-40B4-BE49-F238E27FC236}">
                <a16:creationId xmlns:a16="http://schemas.microsoft.com/office/drawing/2014/main" id="{41422C6C-ACAF-4484-B2DA-F709BA9DD06E}"/>
              </a:ext>
            </a:extLst>
          </p:cNvPr>
          <p:cNvSpPr>
            <a:spLocks noGrp="1"/>
          </p:cNvSpPr>
          <p:nvPr>
            <p:ph sz="quarter" idx="19"/>
          </p:nvPr>
        </p:nvSpPr>
        <p:spPr>
          <a:xfrm>
            <a:off x="8156770" y="1325563"/>
            <a:ext cx="4068000" cy="5532437"/>
          </a:xfrm>
          <a:ln w="38100">
            <a:solidFill>
              <a:srgbClr val="063532"/>
            </a:solidFill>
          </a:ln>
        </p:spPr>
        <p:txBody>
          <a:bodyPr/>
          <a:lstStyle>
            <a:lvl1pPr>
              <a:defRPr sz="2800"/>
            </a:lvl1pPr>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Content Placeholder 5">
            <a:extLst>
              <a:ext uri="{FF2B5EF4-FFF2-40B4-BE49-F238E27FC236}">
                <a16:creationId xmlns:a16="http://schemas.microsoft.com/office/drawing/2014/main" id="{1663E3E2-43DF-4C25-803E-35D0675C1580}"/>
              </a:ext>
            </a:extLst>
          </p:cNvPr>
          <p:cNvSpPr>
            <a:spLocks noGrp="1"/>
          </p:cNvSpPr>
          <p:nvPr>
            <p:ph sz="quarter" idx="17"/>
          </p:nvPr>
        </p:nvSpPr>
        <p:spPr>
          <a:xfrm>
            <a:off x="0" y="1325563"/>
            <a:ext cx="4068000" cy="5532437"/>
          </a:xfrm>
          <a:ln w="38100">
            <a:solidFill>
              <a:srgbClr val="063532"/>
            </a:solidFill>
          </a:ln>
        </p:spPr>
        <p:txBody>
          <a:bodyPr/>
          <a:lstStyle>
            <a:lvl1pPr>
              <a:defRPr sz="2800"/>
            </a:lvl1pPr>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3" name="Content Placeholder 5">
            <a:extLst>
              <a:ext uri="{FF2B5EF4-FFF2-40B4-BE49-F238E27FC236}">
                <a16:creationId xmlns:a16="http://schemas.microsoft.com/office/drawing/2014/main" id="{4041BA06-3CD4-4704-98A7-345467BCE9FD}"/>
              </a:ext>
            </a:extLst>
          </p:cNvPr>
          <p:cNvSpPr>
            <a:spLocks noGrp="1"/>
          </p:cNvSpPr>
          <p:nvPr>
            <p:ph sz="quarter" idx="18"/>
          </p:nvPr>
        </p:nvSpPr>
        <p:spPr>
          <a:xfrm>
            <a:off x="4084941" y="1325563"/>
            <a:ext cx="4068000" cy="5532437"/>
          </a:xfrm>
          <a:ln w="38100">
            <a:solidFill>
              <a:srgbClr val="063532"/>
            </a:solidFill>
          </a:ln>
        </p:spPr>
        <p:txBody>
          <a:bodyPr/>
          <a:lstStyle>
            <a:lvl1pPr>
              <a:defRPr sz="2800"/>
            </a:lvl1pPr>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Title 1">
            <a:extLst>
              <a:ext uri="{FF2B5EF4-FFF2-40B4-BE49-F238E27FC236}">
                <a16:creationId xmlns:a16="http://schemas.microsoft.com/office/drawing/2014/main" id="{58A7FB9D-034B-4310-BE19-7B6460722CFF}"/>
              </a:ext>
            </a:extLst>
          </p:cNvPr>
          <p:cNvSpPr>
            <a:spLocks noGrp="1"/>
          </p:cNvSpPr>
          <p:nvPr>
            <p:ph type="title"/>
          </p:nvPr>
        </p:nvSpPr>
        <p:spPr>
          <a:xfrm>
            <a:off x="0" y="0"/>
            <a:ext cx="12192000" cy="1325563"/>
          </a:xfrm>
        </p:spPr>
        <p:txBody>
          <a:bodyPr/>
          <a:lstStyle/>
          <a:p>
            <a:r>
              <a:rPr lang="en-US"/>
              <a:t>Click to edit Master title style</a:t>
            </a:r>
            <a:endParaRPr lang="en-GB"/>
          </a:p>
        </p:txBody>
      </p:sp>
      <p:sp>
        <p:nvSpPr>
          <p:cNvPr id="15" name="Text Placeholder 13">
            <a:extLst>
              <a:ext uri="{FF2B5EF4-FFF2-40B4-BE49-F238E27FC236}">
                <a16:creationId xmlns:a16="http://schemas.microsoft.com/office/drawing/2014/main" id="{BEE146D2-4798-4B50-BB3F-E6AEAED823E3}"/>
              </a:ext>
            </a:extLst>
          </p:cNvPr>
          <p:cNvSpPr>
            <a:spLocks noGrp="1"/>
          </p:cNvSpPr>
          <p:nvPr>
            <p:ph type="body" sz="quarter" idx="13"/>
          </p:nvPr>
        </p:nvSpPr>
        <p:spPr>
          <a:xfrm>
            <a:off x="4107678" y="1606534"/>
            <a:ext cx="4068000" cy="914400"/>
          </a:xfrm>
          <a:solidFill>
            <a:srgbClr val="063532">
              <a:alpha val="50000"/>
            </a:srgbClr>
          </a:solidFill>
          <a:ln>
            <a:noFill/>
          </a:ln>
          <a:effectLst>
            <a:outerShdw blurRad="50800" dist="38100" dir="16200000" rotWithShape="0">
              <a:prstClr val="black">
                <a:alpha val="40000"/>
              </a:prstClr>
            </a:outerShdw>
            <a:softEdge rad="127000"/>
          </a:effectLst>
        </p:spPr>
        <p:style>
          <a:lnRef idx="0">
            <a:scrgbClr r="0" g="0" b="0"/>
          </a:lnRef>
          <a:fillRef idx="0">
            <a:scrgbClr r="0" g="0" b="0"/>
          </a:fillRef>
          <a:effectRef idx="0">
            <a:scrgbClr r="0" g="0" b="0"/>
          </a:effectRef>
          <a:fontRef idx="minor">
            <a:schemeClr val="lt1"/>
          </a:fontRef>
        </p:style>
        <p:txBody>
          <a:bodyPr anchor="ctr">
            <a:normAutofit/>
          </a:bodyPr>
          <a:lstStyle>
            <a:lvl1pPr algn="ctr">
              <a:defRPr sz="2800"/>
            </a:lvl1pPr>
          </a:lstStyle>
          <a:p>
            <a:pPr lvl="0"/>
            <a:r>
              <a:rPr lang="en-US" dirty="0"/>
              <a:t>Click to edit Master text style</a:t>
            </a:r>
          </a:p>
        </p:txBody>
      </p:sp>
      <p:sp>
        <p:nvSpPr>
          <p:cNvPr id="16" name="Text Placeholder 13">
            <a:extLst>
              <a:ext uri="{FF2B5EF4-FFF2-40B4-BE49-F238E27FC236}">
                <a16:creationId xmlns:a16="http://schemas.microsoft.com/office/drawing/2014/main" id="{FC5159FC-5443-43D7-87F5-3357F23A07D8}"/>
              </a:ext>
            </a:extLst>
          </p:cNvPr>
          <p:cNvSpPr>
            <a:spLocks noGrp="1"/>
          </p:cNvSpPr>
          <p:nvPr>
            <p:ph type="body" sz="quarter" idx="14"/>
          </p:nvPr>
        </p:nvSpPr>
        <p:spPr>
          <a:xfrm>
            <a:off x="0" y="1606534"/>
            <a:ext cx="4068000" cy="914400"/>
          </a:xfrm>
          <a:solidFill>
            <a:srgbClr val="063532">
              <a:alpha val="50000"/>
            </a:srgbClr>
          </a:solidFill>
          <a:ln>
            <a:noFill/>
          </a:ln>
          <a:effectLst>
            <a:outerShdw blurRad="50800" dist="38100" dir="16200000" rotWithShape="0">
              <a:prstClr val="black">
                <a:alpha val="40000"/>
              </a:prstClr>
            </a:outerShdw>
            <a:softEdge rad="127000"/>
          </a:effectLst>
        </p:spPr>
        <p:style>
          <a:lnRef idx="0">
            <a:scrgbClr r="0" g="0" b="0"/>
          </a:lnRef>
          <a:fillRef idx="0">
            <a:scrgbClr r="0" g="0" b="0"/>
          </a:fillRef>
          <a:effectRef idx="0">
            <a:scrgbClr r="0" g="0" b="0"/>
          </a:effectRef>
          <a:fontRef idx="minor">
            <a:schemeClr val="lt1"/>
          </a:fontRef>
        </p:style>
        <p:txBody>
          <a:bodyPr anchor="ctr">
            <a:normAutofit/>
          </a:bodyPr>
          <a:lstStyle>
            <a:lvl1pPr algn="ctr">
              <a:defRPr sz="2800"/>
            </a:lvl1pPr>
          </a:lstStyle>
          <a:p>
            <a:pPr lvl="0"/>
            <a:r>
              <a:rPr lang="en-US" dirty="0"/>
              <a:t>Click to edit Master text style</a:t>
            </a:r>
          </a:p>
        </p:txBody>
      </p:sp>
      <p:sp>
        <p:nvSpPr>
          <p:cNvPr id="8" name="Text Placeholder 13">
            <a:extLst>
              <a:ext uri="{FF2B5EF4-FFF2-40B4-BE49-F238E27FC236}">
                <a16:creationId xmlns:a16="http://schemas.microsoft.com/office/drawing/2014/main" id="{C037C47E-4E22-4CFE-807F-0565E4228F30}"/>
              </a:ext>
            </a:extLst>
          </p:cNvPr>
          <p:cNvSpPr>
            <a:spLocks noGrp="1"/>
          </p:cNvSpPr>
          <p:nvPr>
            <p:ph type="body" sz="quarter" idx="16"/>
          </p:nvPr>
        </p:nvSpPr>
        <p:spPr>
          <a:xfrm>
            <a:off x="8195517" y="1606534"/>
            <a:ext cx="4068000" cy="914400"/>
          </a:xfrm>
          <a:solidFill>
            <a:srgbClr val="063532">
              <a:alpha val="50000"/>
            </a:srgbClr>
          </a:solidFill>
          <a:ln>
            <a:noFill/>
          </a:ln>
          <a:effectLst>
            <a:outerShdw blurRad="50800" dist="38100" dir="16200000" rotWithShape="0">
              <a:prstClr val="black">
                <a:alpha val="40000"/>
              </a:prstClr>
            </a:outerShdw>
            <a:softEdge rad="127000"/>
          </a:effectLst>
        </p:spPr>
        <p:style>
          <a:lnRef idx="0">
            <a:scrgbClr r="0" g="0" b="0"/>
          </a:lnRef>
          <a:fillRef idx="0">
            <a:scrgbClr r="0" g="0" b="0"/>
          </a:fillRef>
          <a:effectRef idx="0">
            <a:scrgbClr r="0" g="0" b="0"/>
          </a:effectRef>
          <a:fontRef idx="minor">
            <a:schemeClr val="lt1"/>
          </a:fontRef>
        </p:style>
        <p:txBody>
          <a:bodyPr anchor="ctr">
            <a:normAutofit/>
          </a:bodyPr>
          <a:lstStyle>
            <a:lvl1pPr algn="ctr">
              <a:defRPr sz="2800"/>
            </a:lvl1pPr>
          </a:lstStyle>
          <a:p>
            <a:pPr lvl="0"/>
            <a:r>
              <a:rPr lang="en-US" dirty="0"/>
              <a:t>Click to edit Master text style</a:t>
            </a:r>
          </a:p>
        </p:txBody>
      </p:sp>
    </p:spTree>
    <p:extLst>
      <p:ext uri="{BB962C8B-B14F-4D97-AF65-F5344CB8AC3E}">
        <p14:creationId xmlns:p14="http://schemas.microsoft.com/office/powerpoint/2010/main" val="2172817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ur Image">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9AEE1A3C-32B1-47F0-853B-753E92CC7769}"/>
              </a:ext>
            </a:extLst>
          </p:cNvPr>
          <p:cNvSpPr>
            <a:spLocks noGrp="1"/>
          </p:cNvSpPr>
          <p:nvPr>
            <p:ph type="pic" sz="quarter" idx="15"/>
          </p:nvPr>
        </p:nvSpPr>
        <p:spPr>
          <a:xfrm>
            <a:off x="0" y="0"/>
            <a:ext cx="6096000" cy="3420000"/>
          </a:xfrm>
          <a:ln w="38100">
            <a:solidFill>
              <a:srgbClr val="063532"/>
            </a:solidFill>
          </a:ln>
        </p:spPr>
        <p:txBody>
          <a:bodyPr/>
          <a:lstStyle/>
          <a:p>
            <a:endParaRPr lang="en-GB" dirty="0"/>
          </a:p>
        </p:txBody>
      </p:sp>
      <p:sp>
        <p:nvSpPr>
          <p:cNvPr id="11" name="Picture Placeholder 10">
            <a:extLst>
              <a:ext uri="{FF2B5EF4-FFF2-40B4-BE49-F238E27FC236}">
                <a16:creationId xmlns:a16="http://schemas.microsoft.com/office/drawing/2014/main" id="{FF098664-8D46-4F6D-B21F-4F2695017000}"/>
              </a:ext>
            </a:extLst>
          </p:cNvPr>
          <p:cNvSpPr>
            <a:spLocks noGrp="1"/>
          </p:cNvSpPr>
          <p:nvPr>
            <p:ph type="pic" sz="quarter" idx="10"/>
          </p:nvPr>
        </p:nvSpPr>
        <p:spPr>
          <a:xfrm>
            <a:off x="0" y="3438000"/>
            <a:ext cx="6096000" cy="3420000"/>
          </a:xfrm>
          <a:ln w="38100">
            <a:solidFill>
              <a:srgbClr val="063532"/>
            </a:solidFill>
          </a:ln>
        </p:spPr>
        <p:txBody>
          <a:bodyPr/>
          <a:lstStyle/>
          <a:p>
            <a:endParaRPr lang="en-GB" dirty="0"/>
          </a:p>
        </p:txBody>
      </p:sp>
      <p:sp>
        <p:nvSpPr>
          <p:cNvPr id="12" name="Picture Placeholder 10">
            <a:extLst>
              <a:ext uri="{FF2B5EF4-FFF2-40B4-BE49-F238E27FC236}">
                <a16:creationId xmlns:a16="http://schemas.microsoft.com/office/drawing/2014/main" id="{AF0D8B17-2977-431C-AA4D-7F18645E87EC}"/>
              </a:ext>
            </a:extLst>
          </p:cNvPr>
          <p:cNvSpPr>
            <a:spLocks noGrp="1"/>
          </p:cNvSpPr>
          <p:nvPr>
            <p:ph type="pic" sz="quarter" idx="11"/>
          </p:nvPr>
        </p:nvSpPr>
        <p:spPr>
          <a:xfrm>
            <a:off x="6096000" y="3438000"/>
            <a:ext cx="6096000" cy="3420000"/>
          </a:xfrm>
          <a:ln w="38100">
            <a:solidFill>
              <a:srgbClr val="063532"/>
            </a:solidFill>
          </a:ln>
        </p:spPr>
        <p:txBody>
          <a:bodyPr/>
          <a:lstStyle/>
          <a:p>
            <a:endParaRPr lang="en-GB" dirty="0"/>
          </a:p>
        </p:txBody>
      </p:sp>
      <p:sp>
        <p:nvSpPr>
          <p:cNvPr id="16" name="Text Placeholder 13">
            <a:extLst>
              <a:ext uri="{FF2B5EF4-FFF2-40B4-BE49-F238E27FC236}">
                <a16:creationId xmlns:a16="http://schemas.microsoft.com/office/drawing/2014/main" id="{FC5159FC-5443-43D7-87F5-3357F23A07D8}"/>
              </a:ext>
            </a:extLst>
          </p:cNvPr>
          <p:cNvSpPr>
            <a:spLocks noGrp="1"/>
          </p:cNvSpPr>
          <p:nvPr>
            <p:ph type="body" sz="quarter" idx="14"/>
          </p:nvPr>
        </p:nvSpPr>
        <p:spPr>
          <a:xfrm>
            <a:off x="0" y="2817181"/>
            <a:ext cx="6096000" cy="602819"/>
          </a:xfrm>
          <a:solidFill>
            <a:srgbClr val="063532">
              <a:alpha val="50000"/>
            </a:srgbClr>
          </a:solidFill>
          <a:ln>
            <a:noFill/>
          </a:ln>
          <a:effectLst>
            <a:outerShdw blurRad="50800" dist="38100" dir="16200000" rotWithShape="0">
              <a:prstClr val="black">
                <a:alpha val="40000"/>
              </a:prstClr>
            </a:outerShdw>
            <a:softEdge rad="127000"/>
          </a:effectLst>
        </p:spPr>
        <p:style>
          <a:lnRef idx="0">
            <a:scrgbClr r="0" g="0" b="0"/>
          </a:lnRef>
          <a:fillRef idx="0">
            <a:scrgbClr r="0" g="0" b="0"/>
          </a:fillRef>
          <a:effectRef idx="0">
            <a:scrgbClr r="0" g="0" b="0"/>
          </a:effectRef>
          <a:fontRef idx="minor">
            <a:schemeClr val="lt1"/>
          </a:fontRef>
        </p:style>
        <p:txBody>
          <a:bodyPr anchor="ctr">
            <a:normAutofit/>
          </a:bodyPr>
          <a:lstStyle>
            <a:lvl1pPr algn="ctr">
              <a:defRPr sz="2400"/>
            </a:lvl1pPr>
          </a:lstStyle>
          <a:p>
            <a:pPr lvl="0"/>
            <a:r>
              <a:rPr lang="en-US" dirty="0"/>
              <a:t>Click to edit Master text style</a:t>
            </a:r>
          </a:p>
        </p:txBody>
      </p:sp>
      <p:sp>
        <p:nvSpPr>
          <p:cNvPr id="8" name="Picture Placeholder 10">
            <a:extLst>
              <a:ext uri="{FF2B5EF4-FFF2-40B4-BE49-F238E27FC236}">
                <a16:creationId xmlns:a16="http://schemas.microsoft.com/office/drawing/2014/main" id="{2B02517A-2202-4E6C-99FC-073278ACA881}"/>
              </a:ext>
            </a:extLst>
          </p:cNvPr>
          <p:cNvSpPr>
            <a:spLocks noGrp="1"/>
          </p:cNvSpPr>
          <p:nvPr>
            <p:ph type="pic" sz="quarter" idx="16"/>
          </p:nvPr>
        </p:nvSpPr>
        <p:spPr>
          <a:xfrm>
            <a:off x="6096000" y="0"/>
            <a:ext cx="6096000" cy="3420000"/>
          </a:xfrm>
          <a:ln w="38100">
            <a:solidFill>
              <a:srgbClr val="063532"/>
            </a:solidFill>
          </a:ln>
        </p:spPr>
        <p:txBody>
          <a:bodyPr/>
          <a:lstStyle/>
          <a:p>
            <a:endParaRPr lang="en-GB" dirty="0"/>
          </a:p>
        </p:txBody>
      </p:sp>
      <p:sp>
        <p:nvSpPr>
          <p:cNvPr id="9" name="Text Placeholder 13">
            <a:extLst>
              <a:ext uri="{FF2B5EF4-FFF2-40B4-BE49-F238E27FC236}">
                <a16:creationId xmlns:a16="http://schemas.microsoft.com/office/drawing/2014/main" id="{583D84AF-BD40-4A9C-82A4-A5A8D8D15F55}"/>
              </a:ext>
            </a:extLst>
          </p:cNvPr>
          <p:cNvSpPr>
            <a:spLocks noGrp="1"/>
          </p:cNvSpPr>
          <p:nvPr>
            <p:ph type="body" sz="quarter" idx="17"/>
          </p:nvPr>
        </p:nvSpPr>
        <p:spPr>
          <a:xfrm>
            <a:off x="6126660" y="2817180"/>
            <a:ext cx="6096000" cy="602819"/>
          </a:xfrm>
          <a:solidFill>
            <a:srgbClr val="063532">
              <a:alpha val="50000"/>
            </a:srgbClr>
          </a:solidFill>
          <a:ln>
            <a:noFill/>
          </a:ln>
          <a:effectLst>
            <a:outerShdw blurRad="50800" dist="38100" dir="16200000" rotWithShape="0">
              <a:prstClr val="black">
                <a:alpha val="40000"/>
              </a:prstClr>
            </a:outerShdw>
            <a:softEdge rad="127000"/>
          </a:effectLst>
        </p:spPr>
        <p:style>
          <a:lnRef idx="0">
            <a:scrgbClr r="0" g="0" b="0"/>
          </a:lnRef>
          <a:fillRef idx="0">
            <a:scrgbClr r="0" g="0" b="0"/>
          </a:fillRef>
          <a:effectRef idx="0">
            <a:scrgbClr r="0" g="0" b="0"/>
          </a:effectRef>
          <a:fontRef idx="minor">
            <a:schemeClr val="lt1"/>
          </a:fontRef>
        </p:style>
        <p:txBody>
          <a:bodyPr anchor="ctr">
            <a:normAutofit/>
          </a:bodyPr>
          <a:lstStyle>
            <a:lvl1pPr algn="ctr">
              <a:defRPr sz="2400"/>
            </a:lvl1pPr>
          </a:lstStyle>
          <a:p>
            <a:pPr lvl="0"/>
            <a:r>
              <a:rPr lang="en-US" dirty="0"/>
              <a:t>Click to edit Master text style</a:t>
            </a:r>
          </a:p>
        </p:txBody>
      </p:sp>
      <p:sp>
        <p:nvSpPr>
          <p:cNvPr id="10" name="Text Placeholder 13">
            <a:extLst>
              <a:ext uri="{FF2B5EF4-FFF2-40B4-BE49-F238E27FC236}">
                <a16:creationId xmlns:a16="http://schemas.microsoft.com/office/drawing/2014/main" id="{A333887B-3F95-4F6D-A901-FE1525F4F8DF}"/>
              </a:ext>
            </a:extLst>
          </p:cNvPr>
          <p:cNvSpPr>
            <a:spLocks noGrp="1"/>
          </p:cNvSpPr>
          <p:nvPr>
            <p:ph type="body" sz="quarter" idx="18"/>
          </p:nvPr>
        </p:nvSpPr>
        <p:spPr>
          <a:xfrm>
            <a:off x="0" y="6237181"/>
            <a:ext cx="6096000" cy="602819"/>
          </a:xfrm>
          <a:solidFill>
            <a:srgbClr val="063532">
              <a:alpha val="50000"/>
            </a:srgbClr>
          </a:solidFill>
          <a:ln>
            <a:noFill/>
          </a:ln>
          <a:effectLst>
            <a:outerShdw blurRad="50800" dist="38100" dir="16200000" rotWithShape="0">
              <a:prstClr val="black">
                <a:alpha val="40000"/>
              </a:prstClr>
            </a:outerShdw>
            <a:softEdge rad="127000"/>
          </a:effectLst>
        </p:spPr>
        <p:style>
          <a:lnRef idx="0">
            <a:scrgbClr r="0" g="0" b="0"/>
          </a:lnRef>
          <a:fillRef idx="0">
            <a:scrgbClr r="0" g="0" b="0"/>
          </a:fillRef>
          <a:effectRef idx="0">
            <a:scrgbClr r="0" g="0" b="0"/>
          </a:effectRef>
          <a:fontRef idx="minor">
            <a:schemeClr val="lt1"/>
          </a:fontRef>
        </p:style>
        <p:txBody>
          <a:bodyPr anchor="ctr">
            <a:normAutofit/>
          </a:bodyPr>
          <a:lstStyle>
            <a:lvl1pPr algn="ctr">
              <a:defRPr sz="2400"/>
            </a:lvl1pPr>
          </a:lstStyle>
          <a:p>
            <a:pPr lvl="0"/>
            <a:r>
              <a:rPr lang="en-US" dirty="0"/>
              <a:t>Click to edit Master text style</a:t>
            </a:r>
          </a:p>
        </p:txBody>
      </p:sp>
      <p:sp>
        <p:nvSpPr>
          <p:cNvPr id="13" name="Text Placeholder 13">
            <a:extLst>
              <a:ext uri="{FF2B5EF4-FFF2-40B4-BE49-F238E27FC236}">
                <a16:creationId xmlns:a16="http://schemas.microsoft.com/office/drawing/2014/main" id="{9C74C9DD-97E2-42EF-9561-6787877BFD87}"/>
              </a:ext>
            </a:extLst>
          </p:cNvPr>
          <p:cNvSpPr>
            <a:spLocks noGrp="1"/>
          </p:cNvSpPr>
          <p:nvPr>
            <p:ph type="body" sz="quarter" idx="19"/>
          </p:nvPr>
        </p:nvSpPr>
        <p:spPr>
          <a:xfrm>
            <a:off x="6096000" y="6237181"/>
            <a:ext cx="6096000" cy="602819"/>
          </a:xfrm>
          <a:solidFill>
            <a:srgbClr val="063532">
              <a:alpha val="50000"/>
            </a:srgbClr>
          </a:solidFill>
          <a:ln>
            <a:noFill/>
          </a:ln>
          <a:effectLst>
            <a:outerShdw blurRad="50800" dist="38100" dir="16200000" rotWithShape="0">
              <a:prstClr val="black">
                <a:alpha val="40000"/>
              </a:prstClr>
            </a:outerShdw>
            <a:softEdge rad="127000"/>
          </a:effectLst>
        </p:spPr>
        <p:style>
          <a:lnRef idx="0">
            <a:scrgbClr r="0" g="0" b="0"/>
          </a:lnRef>
          <a:fillRef idx="0">
            <a:scrgbClr r="0" g="0" b="0"/>
          </a:fillRef>
          <a:effectRef idx="0">
            <a:scrgbClr r="0" g="0" b="0"/>
          </a:effectRef>
          <a:fontRef idx="minor">
            <a:schemeClr val="lt1"/>
          </a:fontRef>
        </p:style>
        <p:txBody>
          <a:bodyPr anchor="ctr">
            <a:normAutofit/>
          </a:bodyPr>
          <a:lstStyle>
            <a:lvl1pPr algn="ctr">
              <a:defRPr sz="2400"/>
            </a:lvl1pPr>
          </a:lstStyle>
          <a:p>
            <a:pPr lvl="0"/>
            <a:r>
              <a:rPr lang="en-US" dirty="0"/>
              <a:t>Click to edit Master text style</a:t>
            </a:r>
          </a:p>
        </p:txBody>
      </p:sp>
    </p:spTree>
    <p:extLst>
      <p:ext uri="{BB962C8B-B14F-4D97-AF65-F5344CB8AC3E}">
        <p14:creationId xmlns:p14="http://schemas.microsoft.com/office/powerpoint/2010/main" val="837601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46D8F-E493-4771-B1DD-D3FB2CED93AA}"/>
              </a:ext>
            </a:extLst>
          </p:cNvPr>
          <p:cNvSpPr>
            <a:spLocks noGrp="1"/>
          </p:cNvSpPr>
          <p:nvPr>
            <p:ph type="title"/>
          </p:nvPr>
        </p:nvSpPr>
        <p:spPr/>
        <p:txBody>
          <a:bodyPr/>
          <a:lstStyle/>
          <a:p>
            <a:r>
              <a:rPr lang="en-US" dirty="0"/>
              <a:t>Click to edit Master title style</a:t>
            </a:r>
            <a:endParaRPr lang="en-GB" dirty="0"/>
          </a:p>
        </p:txBody>
      </p:sp>
    </p:spTree>
    <p:extLst>
      <p:ext uri="{BB962C8B-B14F-4D97-AF65-F5344CB8AC3E}">
        <p14:creationId xmlns:p14="http://schemas.microsoft.com/office/powerpoint/2010/main" val="1807003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1266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A06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942978-71AA-481E-8E00-3ADA30545E20}"/>
              </a:ext>
            </a:extLst>
          </p:cNvPr>
          <p:cNvSpPr>
            <a:spLocks noGrp="1"/>
          </p:cNvSpPr>
          <p:nvPr>
            <p:ph type="title"/>
          </p:nvPr>
        </p:nvSpPr>
        <p:spPr>
          <a:xfrm>
            <a:off x="0" y="0"/>
            <a:ext cx="12192000" cy="1325563"/>
          </a:xfrm>
          <a:prstGeom prst="rect">
            <a:avLst/>
          </a:prstGeom>
          <a:solidFill>
            <a:srgbClr val="063532"/>
          </a:solidFill>
          <a:ln>
            <a:solidFill>
              <a:srgbClr val="063532"/>
            </a:solidFill>
          </a:ln>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5841E043-5AE5-416F-A4E6-AD45B0DB8DA0}"/>
              </a:ext>
            </a:extLst>
          </p:cNvPr>
          <p:cNvSpPr>
            <a:spLocks noGrp="1"/>
          </p:cNvSpPr>
          <p:nvPr>
            <p:ph type="body" idx="1"/>
          </p:nvPr>
        </p:nvSpPr>
        <p:spPr>
          <a:xfrm>
            <a:off x="495977" y="1514982"/>
            <a:ext cx="11200047" cy="5080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4133936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58" r:id="rId7"/>
    <p:sldLayoutId id="2147483654" r:id="rId8"/>
    <p:sldLayoutId id="2147483655" r:id="rId9"/>
    <p:sldLayoutId id="2147483656" r:id="rId10"/>
    <p:sldLayoutId id="2147483657" r:id="rId11"/>
  </p:sldLayoutIdLst>
  <p:txStyles>
    <p:titleStyle>
      <a:lvl1pPr algn="l" defTabSz="914400" rtl="0" eaLnBrk="1" latinLnBrk="0" hangingPunct="1">
        <a:lnSpc>
          <a:spcPct val="90000"/>
        </a:lnSpc>
        <a:spcBef>
          <a:spcPct val="0"/>
        </a:spcBef>
        <a:buNone/>
        <a:defRPr sz="4400" kern="1200" cap="all" baseline="0">
          <a:solidFill>
            <a:schemeClr val="bg1"/>
          </a:solidFill>
          <a:latin typeface="Gill Sans MT" panose="020B0502020104020203" pitchFamily="34"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3600" kern="1200" cap="all" baseline="0">
          <a:solidFill>
            <a:schemeClr val="bg1"/>
          </a:solidFill>
          <a:latin typeface="Gill Sans MT" panose="020B0502020104020203" pitchFamily="34" charset="0"/>
          <a:ea typeface="+mn-ea"/>
          <a:cs typeface="+mn-cs"/>
        </a:defRPr>
      </a:lvl1pPr>
      <a:lvl2pPr marL="3600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Gill Sans MT" panose="020B0502020104020203" pitchFamily="34" charset="0"/>
          <a:ea typeface="+mn-ea"/>
          <a:cs typeface="+mn-cs"/>
        </a:defRPr>
      </a:lvl2pPr>
      <a:lvl3pPr marL="720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Gill Sans MT" panose="020B0502020104020203" pitchFamily="34" charset="0"/>
          <a:ea typeface="+mn-ea"/>
          <a:cs typeface="+mn-cs"/>
        </a:defRPr>
      </a:lvl3pPr>
      <a:lvl4pPr marL="10800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Gill Sans MT" panose="020B0502020104020203" pitchFamily="34" charset="0"/>
          <a:ea typeface="+mn-ea"/>
          <a:cs typeface="+mn-cs"/>
        </a:defRPr>
      </a:lvl4pPr>
      <a:lvl5pPr marL="1440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9.mp3"/><Relationship Id="rId1" Type="http://schemas.microsoft.com/office/2007/relationships/media" Target="../media/media9.mp3"/><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hyperlink" Target="http://cs.sru.edu/~mullins/cpsc100book/module03_internalHardware/module03-01_internalHardware.html" TargetMode="External"/><Relationship Id="rId5" Type="http://schemas.openxmlformats.org/officeDocument/2006/relationships/image" Target="../media/image2.jp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3.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hyperlink" Target="https://hmmitsme.blogspot.com/2012/04/sejarah-komputer-pertama-kali.html" TargetMode="External"/><Relationship Id="rId5" Type="http://schemas.openxmlformats.org/officeDocument/2006/relationships/image" Target="../media/image4.jp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3.pn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hyperlink" Target="https://es.wikipedia.org/wiki/IBM_7090" TargetMode="External"/><Relationship Id="rId5" Type="http://schemas.openxmlformats.org/officeDocument/2006/relationships/image" Target="../media/image5.JP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3.pn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hyperlink" Target="https://hr.wikipedia.org/wiki/IBM_System/360" TargetMode="External"/><Relationship Id="rId5" Type="http://schemas.openxmlformats.org/officeDocument/2006/relationships/image" Target="../media/image6.jp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3.pn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hyperlink" Target="https://en.wikipedia.org/wiki/Apple_II" TargetMode="External"/><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3.png"/><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hyperlink" Target="https://en.wikipedia.org/wiki/Sierra_(supercomputer)" TargetMode="External"/><Relationship Id="rId5" Type="http://schemas.openxmlformats.org/officeDocument/2006/relationships/image" Target="../media/image8.jp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8" Type="http://schemas.openxmlformats.org/officeDocument/2006/relationships/hyperlink" Target="https://en.wikipedia.org/wiki/CPT_Word_Processors" TargetMode="External"/><Relationship Id="rId3" Type="http://schemas.openxmlformats.org/officeDocument/2006/relationships/slideLayout" Target="../slideLayouts/slideLayout6.xml"/><Relationship Id="rId7" Type="http://schemas.openxmlformats.org/officeDocument/2006/relationships/image" Target="../media/image11.png"/><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notesSlide" Target="../notesSlides/notesSlide7.xml"/><Relationship Id="rId9"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hyperlink" Target="https://en.wikipedia.org/wiki/Server_(computing)" TargetMode="External"/><Relationship Id="rId3" Type="http://schemas.openxmlformats.org/officeDocument/2006/relationships/slideLayout" Target="../slideLayouts/slideLayout6.xml"/><Relationship Id="rId7" Type="http://schemas.openxmlformats.org/officeDocument/2006/relationships/image" Target="../media/image13.jpg"/><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hyperlink" Target="https://en.wikipedia.org/wiki/IBM_Roadrunner" TargetMode="External"/><Relationship Id="rId11" Type="http://schemas.openxmlformats.org/officeDocument/2006/relationships/image" Target="../media/image3.png"/><Relationship Id="rId5" Type="http://schemas.openxmlformats.org/officeDocument/2006/relationships/image" Target="../media/image12.jpg"/><Relationship Id="rId10" Type="http://schemas.openxmlformats.org/officeDocument/2006/relationships/hyperlink" Target="https://felixwong.com/2014/10/the-building-of-a-workstation-computer/" TargetMode="External"/><Relationship Id="rId4" Type="http://schemas.openxmlformats.org/officeDocument/2006/relationships/notesSlide" Target="../notesSlides/notesSlide8.xml"/><Relationship Id="rId9"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16076-D6C8-496A-A001-2F3B806DB3F1}"/>
              </a:ext>
            </a:extLst>
          </p:cNvPr>
          <p:cNvSpPr>
            <a:spLocks noGrp="1"/>
          </p:cNvSpPr>
          <p:nvPr>
            <p:ph type="ctrTitle"/>
          </p:nvPr>
        </p:nvSpPr>
        <p:spPr/>
        <p:txBody>
          <a:bodyPr/>
          <a:lstStyle/>
          <a:p>
            <a:r>
              <a:rPr lang="en-GB" dirty="0"/>
              <a:t>What is a Computer System?</a:t>
            </a:r>
          </a:p>
        </p:txBody>
      </p:sp>
    </p:spTree>
    <p:extLst>
      <p:ext uri="{BB962C8B-B14F-4D97-AF65-F5344CB8AC3E}">
        <p14:creationId xmlns:p14="http://schemas.microsoft.com/office/powerpoint/2010/main" val="25824885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75DA01-312E-4949-84D1-ACBD837EA4C7}"/>
              </a:ext>
            </a:extLst>
          </p:cNvPr>
          <p:cNvSpPr>
            <a:spLocks noGrp="1"/>
          </p:cNvSpPr>
          <p:nvPr>
            <p:ph idx="1"/>
          </p:nvPr>
        </p:nvSpPr>
        <p:spPr/>
        <p:txBody>
          <a:bodyPr/>
          <a:lstStyle/>
          <a:p>
            <a:r>
              <a:rPr lang="en-GB" dirty="0"/>
              <a:t>In Summary:</a:t>
            </a:r>
          </a:p>
          <a:p>
            <a:endParaRPr lang="en-GB" dirty="0"/>
          </a:p>
          <a:p>
            <a:r>
              <a:rPr lang="en-GB" dirty="0"/>
              <a:t>A computer system is a data processing system.</a:t>
            </a:r>
          </a:p>
          <a:p>
            <a:endParaRPr lang="en-GB" dirty="0"/>
          </a:p>
          <a:p>
            <a:r>
              <a:rPr lang="en-GB" dirty="0"/>
              <a:t>We are currently in the fifth generation of computing.</a:t>
            </a:r>
          </a:p>
          <a:p>
            <a:endParaRPr lang="en-GB" dirty="0"/>
          </a:p>
          <a:p>
            <a:r>
              <a:rPr lang="en-GB" dirty="0"/>
              <a:t>Computers can be broken down into different types.</a:t>
            </a:r>
          </a:p>
          <a:p>
            <a:endParaRPr lang="en-GB" dirty="0"/>
          </a:p>
          <a:p>
            <a:endParaRPr lang="en-GB" dirty="0"/>
          </a:p>
          <a:p>
            <a:endParaRPr lang="en-GB" dirty="0"/>
          </a:p>
          <a:p>
            <a:endParaRPr lang="en-GB" dirty="0"/>
          </a:p>
        </p:txBody>
      </p:sp>
      <p:sp>
        <p:nvSpPr>
          <p:cNvPr id="3" name="Text Placeholder 2">
            <a:extLst>
              <a:ext uri="{FF2B5EF4-FFF2-40B4-BE49-F238E27FC236}">
                <a16:creationId xmlns:a16="http://schemas.microsoft.com/office/drawing/2014/main" id="{90B78C9F-F6BE-4C06-957F-62EB01D83B25}"/>
              </a:ext>
            </a:extLst>
          </p:cNvPr>
          <p:cNvSpPr>
            <a:spLocks noGrp="1"/>
          </p:cNvSpPr>
          <p:nvPr>
            <p:ph type="body" sz="half" idx="2"/>
          </p:nvPr>
        </p:nvSpPr>
        <p:spPr/>
        <p:txBody>
          <a:bodyPr/>
          <a:lstStyle/>
          <a:p>
            <a:r>
              <a:rPr lang="en-GB" dirty="0"/>
              <a:t>Original Slides by Pelumi Apantaku</a:t>
            </a:r>
          </a:p>
          <a:p>
            <a:endParaRPr lang="en-GB" dirty="0"/>
          </a:p>
          <a:p>
            <a:r>
              <a:rPr lang="en-GB" dirty="0"/>
              <a:t>Updated Slides by Kevin Chalmers</a:t>
            </a:r>
          </a:p>
          <a:p>
            <a:endParaRPr lang="en-GB" dirty="0"/>
          </a:p>
          <a:p>
            <a:r>
              <a:rPr lang="en-GB" dirty="0"/>
              <a:t>Video by Kevin Chalmers</a:t>
            </a:r>
          </a:p>
          <a:p>
            <a:endParaRPr lang="en-GB" dirty="0"/>
          </a:p>
          <a:p>
            <a:r>
              <a:rPr lang="en-GB" dirty="0"/>
              <a:t>Images courtesy of Wikimedia</a:t>
            </a:r>
          </a:p>
        </p:txBody>
      </p:sp>
      <p:pic>
        <p:nvPicPr>
          <p:cNvPr id="4" name="slide-10">
            <a:hlinkClick r:id="" action="ppaction://media"/>
            <a:extLst>
              <a:ext uri="{FF2B5EF4-FFF2-40B4-BE49-F238E27FC236}">
                <a16:creationId xmlns:a16="http://schemas.microsoft.com/office/drawing/2014/main" id="{3E715E0A-6121-40F7-881B-45C0F4CC7FC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3436600" y="3225800"/>
            <a:ext cx="406400" cy="406400"/>
          </a:xfrm>
          <a:prstGeom prst="rect">
            <a:avLst/>
          </a:prstGeom>
        </p:spPr>
      </p:pic>
    </p:spTree>
    <p:extLst>
      <p:ext uri="{BB962C8B-B14F-4D97-AF65-F5344CB8AC3E}">
        <p14:creationId xmlns:p14="http://schemas.microsoft.com/office/powerpoint/2010/main" val="1718421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7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2447D-68BB-4566-A865-72A74481269C}"/>
              </a:ext>
            </a:extLst>
          </p:cNvPr>
          <p:cNvSpPr>
            <a:spLocks noGrp="1"/>
          </p:cNvSpPr>
          <p:nvPr>
            <p:ph type="title"/>
          </p:nvPr>
        </p:nvSpPr>
        <p:spPr/>
        <p:txBody>
          <a:bodyPr/>
          <a:lstStyle/>
          <a:p>
            <a:r>
              <a:rPr lang="en-GB" dirty="0"/>
              <a:t>What is a computer system?</a:t>
            </a:r>
          </a:p>
        </p:txBody>
      </p:sp>
      <p:sp>
        <p:nvSpPr>
          <p:cNvPr id="3" name="Content Placeholder 2">
            <a:extLst>
              <a:ext uri="{FF2B5EF4-FFF2-40B4-BE49-F238E27FC236}">
                <a16:creationId xmlns:a16="http://schemas.microsoft.com/office/drawing/2014/main" id="{8E24B685-30CC-4272-B615-495595908B84}"/>
              </a:ext>
            </a:extLst>
          </p:cNvPr>
          <p:cNvSpPr>
            <a:spLocks noGrp="1"/>
          </p:cNvSpPr>
          <p:nvPr>
            <p:ph sz="half" idx="1"/>
          </p:nvPr>
        </p:nvSpPr>
        <p:spPr/>
        <p:txBody>
          <a:bodyPr/>
          <a:lstStyle/>
          <a:p>
            <a:r>
              <a:rPr lang="en-GB" dirty="0"/>
              <a:t>An accurate and fast data processing system.</a:t>
            </a:r>
          </a:p>
          <a:p>
            <a:pPr marL="931500" lvl="1" indent="-571500"/>
            <a:r>
              <a:rPr lang="en-GB" dirty="0"/>
              <a:t>Accepts, processes, and stores data.</a:t>
            </a:r>
          </a:p>
          <a:p>
            <a:pPr marL="931500" lvl="1" indent="-571500"/>
            <a:r>
              <a:rPr lang="en-GB" dirty="0"/>
              <a:t>Presents output.</a:t>
            </a:r>
          </a:p>
          <a:p>
            <a:pPr lvl="1" indent="0">
              <a:buNone/>
            </a:pPr>
            <a:endParaRPr lang="en-GB" dirty="0"/>
          </a:p>
          <a:p>
            <a:r>
              <a:rPr lang="en-GB" dirty="0"/>
              <a:t>Automatic device for performing complex tasks.</a:t>
            </a:r>
          </a:p>
          <a:p>
            <a:endParaRPr lang="en-GB" dirty="0"/>
          </a:p>
          <a:p>
            <a:r>
              <a:rPr lang="en-GB" dirty="0"/>
              <a:t>Breaks tasks into simple calculations.</a:t>
            </a:r>
          </a:p>
        </p:txBody>
      </p:sp>
      <p:pic>
        <p:nvPicPr>
          <p:cNvPr id="6" name="Content Placeholder 5" descr="A circuit board&#10;&#10;Description automatically generated">
            <a:extLst>
              <a:ext uri="{FF2B5EF4-FFF2-40B4-BE49-F238E27FC236}">
                <a16:creationId xmlns:a16="http://schemas.microsoft.com/office/drawing/2014/main" id="{44DC7575-416F-4A16-91DD-F9D9284E8C83}"/>
              </a:ext>
            </a:extLst>
          </p:cNvPr>
          <p:cNvPicPr>
            <a:picLocks noGrp="1" noChangeAspect="1"/>
          </p:cNvPicPr>
          <p:nvPr>
            <p:ph sz="half" idx="2"/>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4331" b="30589"/>
          <a:stretch/>
        </p:blipFill>
        <p:spPr>
          <a:xfrm>
            <a:off x="6096000" y="1325563"/>
            <a:ext cx="6096000" cy="5532437"/>
          </a:xfrm>
        </p:spPr>
      </p:pic>
      <p:pic>
        <p:nvPicPr>
          <p:cNvPr id="4" name="slide-02">
            <a:hlinkClick r:id="" action="ppaction://media"/>
            <a:extLst>
              <a:ext uri="{FF2B5EF4-FFF2-40B4-BE49-F238E27FC236}">
                <a16:creationId xmlns:a16="http://schemas.microsoft.com/office/drawing/2014/main" id="{CE761924-5503-4770-B2E0-B40AB6D8ECE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3349194" y="3022600"/>
            <a:ext cx="406400" cy="406400"/>
          </a:xfrm>
          <a:prstGeom prst="rect">
            <a:avLst/>
          </a:prstGeom>
        </p:spPr>
      </p:pic>
    </p:spTree>
    <p:extLst>
      <p:ext uri="{BB962C8B-B14F-4D97-AF65-F5344CB8AC3E}">
        <p14:creationId xmlns:p14="http://schemas.microsoft.com/office/powerpoint/2010/main" val="21497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73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8FA87-72FC-48B0-BBEA-CC84F3E72CF2}"/>
              </a:ext>
            </a:extLst>
          </p:cNvPr>
          <p:cNvSpPr>
            <a:spLocks noGrp="1"/>
          </p:cNvSpPr>
          <p:nvPr>
            <p:ph type="title"/>
          </p:nvPr>
        </p:nvSpPr>
        <p:spPr/>
        <p:txBody>
          <a:bodyPr/>
          <a:lstStyle/>
          <a:p>
            <a:r>
              <a:rPr lang="en-GB" dirty="0"/>
              <a:t>First Generation Computers</a:t>
            </a:r>
          </a:p>
        </p:txBody>
      </p:sp>
      <p:sp>
        <p:nvSpPr>
          <p:cNvPr id="4" name="Content Placeholder 3">
            <a:extLst>
              <a:ext uri="{FF2B5EF4-FFF2-40B4-BE49-F238E27FC236}">
                <a16:creationId xmlns:a16="http://schemas.microsoft.com/office/drawing/2014/main" id="{23E78D34-2F5C-41D2-87E9-BF53CAFAF931}"/>
              </a:ext>
            </a:extLst>
          </p:cNvPr>
          <p:cNvSpPr>
            <a:spLocks noGrp="1"/>
          </p:cNvSpPr>
          <p:nvPr>
            <p:ph sz="half" idx="1"/>
          </p:nvPr>
        </p:nvSpPr>
        <p:spPr/>
        <p:txBody>
          <a:bodyPr>
            <a:normAutofit fontScale="92500" lnSpcReduction="20000"/>
          </a:bodyPr>
          <a:lstStyle/>
          <a:p>
            <a:r>
              <a:rPr lang="en-GB" dirty="0"/>
              <a:t>used vacuum tube technology.</a:t>
            </a:r>
          </a:p>
          <a:p>
            <a:endParaRPr lang="en-GB" dirty="0"/>
          </a:p>
          <a:p>
            <a:r>
              <a:rPr lang="en-GB" dirty="0"/>
              <a:t>Data input was through punched cards.</a:t>
            </a:r>
          </a:p>
          <a:p>
            <a:endParaRPr lang="en-GB" dirty="0"/>
          </a:p>
          <a:p>
            <a:r>
              <a:rPr lang="en-GB" dirty="0"/>
              <a:t>Output through punched cards and paper tape.</a:t>
            </a:r>
          </a:p>
          <a:p>
            <a:endParaRPr lang="en-GB" dirty="0"/>
          </a:p>
          <a:p>
            <a:r>
              <a:rPr lang="en-GB" dirty="0"/>
              <a:t>External storage was using magnetic tapes and drums.</a:t>
            </a:r>
          </a:p>
          <a:p>
            <a:endParaRPr lang="en-GB" dirty="0"/>
          </a:p>
          <a:p>
            <a:r>
              <a:rPr lang="en-GB" dirty="0"/>
              <a:t>Machine Language for writing programs.</a:t>
            </a:r>
          </a:p>
          <a:p>
            <a:endParaRPr lang="en-GB" dirty="0"/>
          </a:p>
        </p:txBody>
      </p:sp>
      <p:pic>
        <p:nvPicPr>
          <p:cNvPr id="6" name="Content Placeholder 5" descr="A picture containing indoor, table, person, photo&#10;&#10;Description automatically generated">
            <a:extLst>
              <a:ext uri="{FF2B5EF4-FFF2-40B4-BE49-F238E27FC236}">
                <a16:creationId xmlns:a16="http://schemas.microsoft.com/office/drawing/2014/main" id="{9C0B179C-723C-4C13-9D5A-395A633A8A5C}"/>
              </a:ext>
            </a:extLst>
          </p:cNvPr>
          <p:cNvPicPr>
            <a:picLocks noGrp="1" noChangeAspect="1"/>
          </p:cNvPicPr>
          <p:nvPr>
            <p:ph sz="half" idx="2"/>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r="27082"/>
          <a:stretch/>
        </p:blipFill>
        <p:spPr>
          <a:xfrm>
            <a:off x="6096000" y="1325563"/>
            <a:ext cx="6096000" cy="5532437"/>
          </a:xfrm>
        </p:spPr>
      </p:pic>
      <p:pic>
        <p:nvPicPr>
          <p:cNvPr id="3" name="slide-03">
            <a:hlinkClick r:id="" action="ppaction://media"/>
            <a:extLst>
              <a:ext uri="{FF2B5EF4-FFF2-40B4-BE49-F238E27FC236}">
                <a16:creationId xmlns:a16="http://schemas.microsoft.com/office/drawing/2014/main" id="{9AC3CC04-1F8C-48C7-9841-8E93A135EA8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3530729" y="3172012"/>
            <a:ext cx="406400" cy="406400"/>
          </a:xfrm>
          <a:prstGeom prst="rect">
            <a:avLst/>
          </a:prstGeom>
        </p:spPr>
      </p:pic>
    </p:spTree>
    <p:extLst>
      <p:ext uri="{BB962C8B-B14F-4D97-AF65-F5344CB8AC3E}">
        <p14:creationId xmlns:p14="http://schemas.microsoft.com/office/powerpoint/2010/main" val="3469620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5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D3DAC-4C0E-421E-A5F9-3E86C7096AC9}"/>
              </a:ext>
            </a:extLst>
          </p:cNvPr>
          <p:cNvSpPr>
            <a:spLocks noGrp="1"/>
          </p:cNvSpPr>
          <p:nvPr>
            <p:ph type="title"/>
          </p:nvPr>
        </p:nvSpPr>
        <p:spPr/>
        <p:txBody>
          <a:bodyPr/>
          <a:lstStyle/>
          <a:p>
            <a:r>
              <a:rPr lang="en-GB" dirty="0"/>
              <a:t>Second Generation Computers</a:t>
            </a:r>
          </a:p>
        </p:txBody>
      </p:sp>
      <p:sp>
        <p:nvSpPr>
          <p:cNvPr id="3" name="Content Placeholder 2">
            <a:extLst>
              <a:ext uri="{FF2B5EF4-FFF2-40B4-BE49-F238E27FC236}">
                <a16:creationId xmlns:a16="http://schemas.microsoft.com/office/drawing/2014/main" id="{EF8C0D57-839B-4327-90FC-108B56B62836}"/>
              </a:ext>
            </a:extLst>
          </p:cNvPr>
          <p:cNvSpPr>
            <a:spLocks noGrp="1"/>
          </p:cNvSpPr>
          <p:nvPr>
            <p:ph sz="half" idx="1"/>
          </p:nvPr>
        </p:nvSpPr>
        <p:spPr/>
        <p:txBody>
          <a:bodyPr>
            <a:normAutofit fontScale="92500"/>
          </a:bodyPr>
          <a:lstStyle/>
          <a:p>
            <a:r>
              <a:rPr lang="en-GB" dirty="0"/>
              <a:t>Transistor technology.</a:t>
            </a:r>
          </a:p>
          <a:p>
            <a:endParaRPr lang="en-GB" dirty="0"/>
          </a:p>
          <a:p>
            <a:r>
              <a:rPr lang="en-GB" dirty="0"/>
              <a:t>Reduction in computer size.</a:t>
            </a:r>
          </a:p>
          <a:p>
            <a:endParaRPr lang="en-GB" dirty="0"/>
          </a:p>
          <a:p>
            <a:r>
              <a:rPr lang="en-GB" dirty="0"/>
              <a:t>Introduction of assembly language.</a:t>
            </a:r>
          </a:p>
          <a:p>
            <a:endParaRPr lang="en-GB" dirty="0"/>
          </a:p>
          <a:p>
            <a:r>
              <a:rPr lang="en-GB" dirty="0"/>
              <a:t>Emergence of stored programs.</a:t>
            </a:r>
          </a:p>
          <a:p>
            <a:endParaRPr lang="en-GB" dirty="0"/>
          </a:p>
          <a:p>
            <a:r>
              <a:rPr lang="en-GB" dirty="0"/>
              <a:t>Invention of high level languages.</a:t>
            </a:r>
          </a:p>
          <a:p>
            <a:endParaRPr lang="en-GB" dirty="0"/>
          </a:p>
        </p:txBody>
      </p:sp>
      <p:pic>
        <p:nvPicPr>
          <p:cNvPr id="20" name="Content Placeholder 19" descr="A picture containing computer, table&#10;&#10;Description automatically generated">
            <a:extLst>
              <a:ext uri="{FF2B5EF4-FFF2-40B4-BE49-F238E27FC236}">
                <a16:creationId xmlns:a16="http://schemas.microsoft.com/office/drawing/2014/main" id="{5D6D80F7-707C-4E56-B146-097387B12CEE}"/>
              </a:ext>
            </a:extLst>
          </p:cNvPr>
          <p:cNvPicPr>
            <a:picLocks noGrp="1" noChangeAspect="1"/>
          </p:cNvPicPr>
          <p:nvPr>
            <p:ph sz="half" idx="2"/>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8680" r="8680"/>
          <a:stretch/>
        </p:blipFill>
        <p:spPr>
          <a:xfrm>
            <a:off x="6096000" y="1325562"/>
            <a:ext cx="6096000" cy="5532437"/>
          </a:xfrm>
        </p:spPr>
      </p:pic>
      <p:pic>
        <p:nvPicPr>
          <p:cNvPr id="4" name="slide-04">
            <a:hlinkClick r:id="" action="ppaction://media"/>
            <a:extLst>
              <a:ext uri="{FF2B5EF4-FFF2-40B4-BE49-F238E27FC236}">
                <a16:creationId xmlns:a16="http://schemas.microsoft.com/office/drawing/2014/main" id="{A5E14631-C705-4F13-BF57-0D0E58EC5B9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3396259" y="3225800"/>
            <a:ext cx="406400" cy="406400"/>
          </a:xfrm>
          <a:prstGeom prst="rect">
            <a:avLst/>
          </a:prstGeom>
        </p:spPr>
      </p:pic>
    </p:spTree>
    <p:extLst>
      <p:ext uri="{BB962C8B-B14F-4D97-AF65-F5344CB8AC3E}">
        <p14:creationId xmlns:p14="http://schemas.microsoft.com/office/powerpoint/2010/main" val="3955133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89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2845C-0B20-4278-9CD6-B5261EA39027}"/>
              </a:ext>
            </a:extLst>
          </p:cNvPr>
          <p:cNvSpPr>
            <a:spLocks noGrp="1"/>
          </p:cNvSpPr>
          <p:nvPr>
            <p:ph type="title"/>
          </p:nvPr>
        </p:nvSpPr>
        <p:spPr/>
        <p:txBody>
          <a:bodyPr/>
          <a:lstStyle/>
          <a:p>
            <a:r>
              <a:rPr lang="en-GB" dirty="0"/>
              <a:t>Third Generation Computers</a:t>
            </a:r>
          </a:p>
        </p:txBody>
      </p:sp>
      <p:sp>
        <p:nvSpPr>
          <p:cNvPr id="3" name="Content Placeholder 2">
            <a:extLst>
              <a:ext uri="{FF2B5EF4-FFF2-40B4-BE49-F238E27FC236}">
                <a16:creationId xmlns:a16="http://schemas.microsoft.com/office/drawing/2014/main" id="{2F55062C-54FF-482A-9555-FA2FCC368FE9}"/>
              </a:ext>
            </a:extLst>
          </p:cNvPr>
          <p:cNvSpPr>
            <a:spLocks noGrp="1"/>
          </p:cNvSpPr>
          <p:nvPr>
            <p:ph sz="half" idx="1"/>
          </p:nvPr>
        </p:nvSpPr>
        <p:spPr/>
        <p:txBody>
          <a:bodyPr>
            <a:normAutofit fontScale="70000" lnSpcReduction="20000"/>
          </a:bodyPr>
          <a:lstStyle/>
          <a:p>
            <a:r>
              <a:rPr lang="en-GB" dirty="0"/>
              <a:t>Introduction of integrated circuits.</a:t>
            </a:r>
          </a:p>
          <a:p>
            <a:endParaRPr lang="en-GB" dirty="0"/>
          </a:p>
          <a:p>
            <a:r>
              <a:rPr lang="en-GB" dirty="0"/>
              <a:t>Computation speed rapidly increased.</a:t>
            </a:r>
          </a:p>
          <a:p>
            <a:endParaRPr lang="en-GB" dirty="0"/>
          </a:p>
          <a:p>
            <a:r>
              <a:rPr lang="en-GB" dirty="0"/>
              <a:t>Power consumption and size significantly reduced.</a:t>
            </a:r>
          </a:p>
          <a:p>
            <a:endParaRPr lang="en-GB" dirty="0"/>
          </a:p>
          <a:p>
            <a:r>
              <a:rPr lang="en-GB" dirty="0"/>
              <a:t>External storage through magnetic drums and tapes.</a:t>
            </a:r>
          </a:p>
          <a:p>
            <a:endParaRPr lang="en-GB" dirty="0"/>
          </a:p>
          <a:p>
            <a:r>
              <a:rPr lang="en-GB" dirty="0"/>
              <a:t>Operating systems design and innovation of new higher level languages.</a:t>
            </a:r>
          </a:p>
          <a:p>
            <a:endParaRPr lang="en-GB" dirty="0"/>
          </a:p>
          <a:p>
            <a:r>
              <a:rPr lang="en-GB" dirty="0"/>
              <a:t>Computers are produced for commercial production.</a:t>
            </a:r>
          </a:p>
          <a:p>
            <a:endParaRPr lang="en-GB" dirty="0"/>
          </a:p>
        </p:txBody>
      </p:sp>
      <p:pic>
        <p:nvPicPr>
          <p:cNvPr id="6" name="Content Placeholder 5" descr="A large empty room&#10;&#10;Description automatically generated">
            <a:extLst>
              <a:ext uri="{FF2B5EF4-FFF2-40B4-BE49-F238E27FC236}">
                <a16:creationId xmlns:a16="http://schemas.microsoft.com/office/drawing/2014/main" id="{2F111147-6D4C-47FA-A117-D7D26A2E20B6}"/>
              </a:ext>
            </a:extLst>
          </p:cNvPr>
          <p:cNvPicPr>
            <a:picLocks noGrp="1" noChangeAspect="1"/>
          </p:cNvPicPr>
          <p:nvPr>
            <p:ph sz="half" idx="2"/>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8680" r="8680"/>
          <a:stretch/>
        </p:blipFill>
        <p:spPr>
          <a:xfrm>
            <a:off x="6096000" y="1325562"/>
            <a:ext cx="6096000" cy="5532437"/>
          </a:xfrm>
        </p:spPr>
      </p:pic>
      <p:pic>
        <p:nvPicPr>
          <p:cNvPr id="4" name="slide-05">
            <a:hlinkClick r:id="" action="ppaction://media"/>
            <a:extLst>
              <a:ext uri="{FF2B5EF4-FFF2-40B4-BE49-F238E27FC236}">
                <a16:creationId xmlns:a16="http://schemas.microsoft.com/office/drawing/2014/main" id="{F4FD9EF7-D596-4EBC-9B0B-D902DFC523E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3530729" y="3225800"/>
            <a:ext cx="406400" cy="406400"/>
          </a:xfrm>
          <a:prstGeom prst="rect">
            <a:avLst/>
          </a:prstGeom>
        </p:spPr>
      </p:pic>
    </p:spTree>
    <p:extLst>
      <p:ext uri="{BB962C8B-B14F-4D97-AF65-F5344CB8AC3E}">
        <p14:creationId xmlns:p14="http://schemas.microsoft.com/office/powerpoint/2010/main" val="262558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29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F89E7-B78E-4A56-8670-745F8B956FF2}"/>
              </a:ext>
            </a:extLst>
          </p:cNvPr>
          <p:cNvSpPr>
            <a:spLocks noGrp="1"/>
          </p:cNvSpPr>
          <p:nvPr>
            <p:ph type="title"/>
          </p:nvPr>
        </p:nvSpPr>
        <p:spPr/>
        <p:txBody>
          <a:bodyPr/>
          <a:lstStyle/>
          <a:p>
            <a:r>
              <a:rPr lang="en-GB" dirty="0"/>
              <a:t>Fourth Generation Computers</a:t>
            </a:r>
          </a:p>
        </p:txBody>
      </p:sp>
      <p:sp>
        <p:nvSpPr>
          <p:cNvPr id="3" name="Content Placeholder 2">
            <a:extLst>
              <a:ext uri="{FF2B5EF4-FFF2-40B4-BE49-F238E27FC236}">
                <a16:creationId xmlns:a16="http://schemas.microsoft.com/office/drawing/2014/main" id="{5858D10E-300B-4539-9067-CE533DBA2B74}"/>
              </a:ext>
            </a:extLst>
          </p:cNvPr>
          <p:cNvSpPr>
            <a:spLocks noGrp="1"/>
          </p:cNvSpPr>
          <p:nvPr>
            <p:ph sz="half" idx="1"/>
          </p:nvPr>
        </p:nvSpPr>
        <p:spPr/>
        <p:txBody>
          <a:bodyPr/>
          <a:lstStyle/>
          <a:p>
            <a:pPr lvl="0"/>
            <a:r>
              <a:rPr lang="en-GB" dirty="0"/>
              <a:t>Introduction of microcomputers.</a:t>
            </a:r>
          </a:p>
          <a:p>
            <a:pPr lvl="0"/>
            <a:endParaRPr lang="en-GB" dirty="0"/>
          </a:p>
          <a:p>
            <a:pPr lvl="0"/>
            <a:r>
              <a:rPr lang="en-GB" dirty="0"/>
              <a:t>introduction of Personal Computers.</a:t>
            </a:r>
          </a:p>
          <a:p>
            <a:pPr lvl="0"/>
            <a:endParaRPr lang="en-GB" dirty="0"/>
          </a:p>
          <a:p>
            <a:pPr lvl="0"/>
            <a:r>
              <a:rPr lang="en-GB" dirty="0"/>
              <a:t>RISE of NETWORKED computers.</a:t>
            </a:r>
          </a:p>
          <a:p>
            <a:pPr lvl="0"/>
            <a:endParaRPr lang="en-GB" dirty="0"/>
          </a:p>
          <a:p>
            <a:pPr lvl="0"/>
            <a:r>
              <a:rPr lang="en-GB" dirty="0"/>
              <a:t>More high-level programming languages.</a:t>
            </a:r>
          </a:p>
          <a:p>
            <a:pPr lvl="0"/>
            <a:endParaRPr lang="en-GB" dirty="0"/>
          </a:p>
          <a:p>
            <a:endParaRPr lang="en-GB" dirty="0"/>
          </a:p>
        </p:txBody>
      </p:sp>
      <p:pic>
        <p:nvPicPr>
          <p:cNvPr id="6" name="Content Placeholder 5" descr="A picture containing sitting, table, monitor, book&#10;&#10;Description automatically generated">
            <a:extLst>
              <a:ext uri="{FF2B5EF4-FFF2-40B4-BE49-F238E27FC236}">
                <a16:creationId xmlns:a16="http://schemas.microsoft.com/office/drawing/2014/main" id="{49BA0544-AA6D-4680-8781-C21216422865}"/>
              </a:ext>
            </a:extLst>
          </p:cNvPr>
          <p:cNvPicPr>
            <a:picLocks noGrp="1" noChangeAspect="1"/>
          </p:cNvPicPr>
          <p:nvPr>
            <p:ph sz="half" idx="2"/>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197" r="1197"/>
          <a:stretch/>
        </p:blipFill>
        <p:spPr>
          <a:xfrm>
            <a:off x="6096000" y="1325564"/>
            <a:ext cx="6096000" cy="5532436"/>
          </a:xfrm>
        </p:spPr>
      </p:pic>
      <p:pic>
        <p:nvPicPr>
          <p:cNvPr id="4" name="slide-06">
            <a:hlinkClick r:id="" action="ppaction://media"/>
            <a:extLst>
              <a:ext uri="{FF2B5EF4-FFF2-40B4-BE49-F238E27FC236}">
                <a16:creationId xmlns:a16="http://schemas.microsoft.com/office/drawing/2014/main" id="{5C8909FD-661E-43B9-9E11-BC6EB41A6E2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3389535" y="3225800"/>
            <a:ext cx="406400" cy="406400"/>
          </a:xfrm>
          <a:prstGeom prst="rect">
            <a:avLst/>
          </a:prstGeom>
        </p:spPr>
      </p:pic>
    </p:spTree>
    <p:extLst>
      <p:ext uri="{BB962C8B-B14F-4D97-AF65-F5344CB8AC3E}">
        <p14:creationId xmlns:p14="http://schemas.microsoft.com/office/powerpoint/2010/main" val="59589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23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BA8C1-8D43-4E04-9589-7B2B9556B3F0}"/>
              </a:ext>
            </a:extLst>
          </p:cNvPr>
          <p:cNvSpPr>
            <a:spLocks noGrp="1"/>
          </p:cNvSpPr>
          <p:nvPr>
            <p:ph type="title"/>
          </p:nvPr>
        </p:nvSpPr>
        <p:spPr/>
        <p:txBody>
          <a:bodyPr/>
          <a:lstStyle/>
          <a:p>
            <a:r>
              <a:rPr lang="en-GB" dirty="0"/>
              <a:t>Fifth Generation Computers</a:t>
            </a:r>
          </a:p>
        </p:txBody>
      </p:sp>
      <p:sp>
        <p:nvSpPr>
          <p:cNvPr id="3" name="Content Placeholder 2">
            <a:extLst>
              <a:ext uri="{FF2B5EF4-FFF2-40B4-BE49-F238E27FC236}">
                <a16:creationId xmlns:a16="http://schemas.microsoft.com/office/drawing/2014/main" id="{261A36EC-8003-421A-BBE9-91F385820658}"/>
              </a:ext>
            </a:extLst>
          </p:cNvPr>
          <p:cNvSpPr>
            <a:spLocks noGrp="1"/>
          </p:cNvSpPr>
          <p:nvPr>
            <p:ph sz="half" idx="1"/>
          </p:nvPr>
        </p:nvSpPr>
        <p:spPr/>
        <p:txBody>
          <a:bodyPr>
            <a:normAutofit fontScale="85000" lnSpcReduction="20000"/>
          </a:bodyPr>
          <a:lstStyle/>
          <a:p>
            <a:r>
              <a:rPr lang="en-GB" dirty="0"/>
              <a:t>Cheaper and MORE powerful computers.</a:t>
            </a:r>
          </a:p>
          <a:p>
            <a:pPr lvl="0"/>
            <a:endParaRPr lang="en-GB" dirty="0"/>
          </a:p>
          <a:p>
            <a:pPr lvl="0"/>
            <a:r>
              <a:rPr lang="en-GB" dirty="0"/>
              <a:t>Introduction of Ultra Large Scale Integration.</a:t>
            </a:r>
          </a:p>
          <a:p>
            <a:pPr lvl="0"/>
            <a:endParaRPr lang="en-GB" dirty="0"/>
          </a:p>
          <a:p>
            <a:r>
              <a:rPr lang="en-GB" dirty="0"/>
              <a:t>Superconductor technology.</a:t>
            </a:r>
          </a:p>
          <a:p>
            <a:pPr lvl="0"/>
            <a:endParaRPr lang="en-GB" dirty="0"/>
          </a:p>
          <a:p>
            <a:r>
              <a:rPr lang="en-GB" dirty="0"/>
              <a:t>INCREASED USE of Artificial Intelligence.</a:t>
            </a:r>
          </a:p>
          <a:p>
            <a:endParaRPr lang="en-GB" dirty="0"/>
          </a:p>
          <a:p>
            <a:pPr lvl="0"/>
            <a:r>
              <a:rPr lang="en-GB" dirty="0"/>
              <a:t>Advanced Processing such as Natural language processing, parallel processing.</a:t>
            </a:r>
          </a:p>
          <a:p>
            <a:pPr lvl="0"/>
            <a:endParaRPr lang="en-GB" dirty="0"/>
          </a:p>
          <a:p>
            <a:endParaRPr lang="en-GB" dirty="0"/>
          </a:p>
        </p:txBody>
      </p:sp>
      <p:pic>
        <p:nvPicPr>
          <p:cNvPr id="13" name="Content Placeholder 12" descr="A picture containing indoor, blue, platform, tent&#10;&#10;Description automatically generated">
            <a:extLst>
              <a:ext uri="{FF2B5EF4-FFF2-40B4-BE49-F238E27FC236}">
                <a16:creationId xmlns:a16="http://schemas.microsoft.com/office/drawing/2014/main" id="{D9861B32-2D1C-42BD-86E8-1E77FFA552CA}"/>
              </a:ext>
            </a:extLst>
          </p:cNvPr>
          <p:cNvPicPr>
            <a:picLocks noGrp="1" noChangeAspect="1"/>
          </p:cNvPicPr>
          <p:nvPr>
            <p:ph sz="half" idx="2"/>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3271" r="13271"/>
          <a:stretch/>
        </p:blipFill>
        <p:spPr>
          <a:xfrm>
            <a:off x="6096000" y="1325563"/>
            <a:ext cx="6096000" cy="5532437"/>
          </a:xfrm>
        </p:spPr>
      </p:pic>
      <p:pic>
        <p:nvPicPr>
          <p:cNvPr id="4" name="slide-07">
            <a:hlinkClick r:id="" action="ppaction://media"/>
            <a:extLst>
              <a:ext uri="{FF2B5EF4-FFF2-40B4-BE49-F238E27FC236}">
                <a16:creationId xmlns:a16="http://schemas.microsoft.com/office/drawing/2014/main" id="{38AD3423-CD81-4AEB-8743-2B388C4B7E4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3402982" y="3225800"/>
            <a:ext cx="406400" cy="406400"/>
          </a:xfrm>
          <a:prstGeom prst="rect">
            <a:avLst/>
          </a:prstGeom>
        </p:spPr>
      </p:pic>
    </p:spTree>
    <p:extLst>
      <p:ext uri="{BB962C8B-B14F-4D97-AF65-F5344CB8AC3E}">
        <p14:creationId xmlns:p14="http://schemas.microsoft.com/office/powerpoint/2010/main" val="2368620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28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C759F731-5B0E-45EC-8E15-E4C5BD81D4FE}"/>
              </a:ext>
            </a:extLst>
          </p:cNvPr>
          <p:cNvPicPr>
            <a:picLocks noGrp="1" noChangeAspect="1" noChangeArrowheads="1"/>
          </p:cNvPicPr>
          <p:nvPr>
            <p:ph sz="quarter" idx="18"/>
          </p:nvPr>
        </p:nvPicPr>
        <p:blipFill rotWithShape="1">
          <a:blip r:embed="rId5">
            <a:extLst>
              <a:ext uri="{28A0092B-C50C-407E-A947-70E740481C1C}">
                <a14:useLocalDpi xmlns:a14="http://schemas.microsoft.com/office/drawing/2010/main" val="0"/>
              </a:ext>
            </a:extLst>
          </a:blip>
          <a:srcRect l="10373" r="40444"/>
          <a:stretch/>
        </p:blipFill>
        <p:spPr bwMode="auto">
          <a:xfrm>
            <a:off x="4084638" y="1325562"/>
            <a:ext cx="4068762" cy="553243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DC12808-A1E3-4A6E-810E-807B974D39FC}"/>
              </a:ext>
            </a:extLst>
          </p:cNvPr>
          <p:cNvPicPr>
            <a:picLocks noGrp="1" noChangeAspect="1" noChangeArrowheads="1"/>
          </p:cNvPicPr>
          <p:nvPr>
            <p:ph sz="quarter" idx="17"/>
          </p:nvPr>
        </p:nvPicPr>
        <p:blipFill rotWithShape="1">
          <a:blip r:embed="rId6">
            <a:extLst>
              <a:ext uri="{28A0092B-C50C-407E-A947-70E740481C1C}">
                <a14:useLocalDpi xmlns:a14="http://schemas.microsoft.com/office/drawing/2010/main" val="0"/>
              </a:ext>
            </a:extLst>
          </a:blip>
          <a:srcRect l="4044" r="4044"/>
          <a:stretch/>
        </p:blipFill>
        <p:spPr bwMode="auto">
          <a:xfrm>
            <a:off x="0" y="1345733"/>
            <a:ext cx="4068763" cy="5532437"/>
          </a:xfrm>
          <a:prstGeom prst="rect">
            <a:avLst/>
          </a:prstGeom>
          <a:noFill/>
          <a:extLst>
            <a:ext uri="{909E8E84-426E-40DD-AFC4-6F175D3DCCD1}">
              <a14:hiddenFill xmlns:a14="http://schemas.microsoft.com/office/drawing/2010/main">
                <a:solidFill>
                  <a:srgbClr val="FFFFFF"/>
                </a:solidFill>
              </a14:hiddenFill>
            </a:ext>
          </a:extLst>
        </p:spPr>
      </p:pic>
      <p:pic>
        <p:nvPicPr>
          <p:cNvPr id="18" name="Content Placeholder 17" descr="A picture containing sitting, computer, small, monitor&#10;&#10;Description automatically generated">
            <a:extLst>
              <a:ext uri="{FF2B5EF4-FFF2-40B4-BE49-F238E27FC236}">
                <a16:creationId xmlns:a16="http://schemas.microsoft.com/office/drawing/2014/main" id="{C7C99667-B6C0-4DF7-8584-54686470D963}"/>
              </a:ext>
            </a:extLst>
          </p:cNvPr>
          <p:cNvPicPr>
            <a:picLocks noGrp="1" noChangeAspect="1"/>
          </p:cNvPicPr>
          <p:nvPr>
            <p:ph sz="quarter" idx="19"/>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18476" r="18476"/>
          <a:stretch/>
        </p:blipFill>
        <p:spPr>
          <a:xfrm>
            <a:off x="8156575" y="1345733"/>
            <a:ext cx="4068763" cy="5512266"/>
          </a:xfrm>
        </p:spPr>
      </p:pic>
      <p:sp>
        <p:nvSpPr>
          <p:cNvPr id="2" name="Title 1">
            <a:extLst>
              <a:ext uri="{FF2B5EF4-FFF2-40B4-BE49-F238E27FC236}">
                <a16:creationId xmlns:a16="http://schemas.microsoft.com/office/drawing/2014/main" id="{1055499C-82BB-423B-90EF-A1E4522BC7F2}"/>
              </a:ext>
            </a:extLst>
          </p:cNvPr>
          <p:cNvSpPr>
            <a:spLocks noGrp="1"/>
          </p:cNvSpPr>
          <p:nvPr>
            <p:ph type="title"/>
          </p:nvPr>
        </p:nvSpPr>
        <p:spPr/>
        <p:txBody>
          <a:bodyPr/>
          <a:lstStyle/>
          <a:p>
            <a:r>
              <a:rPr lang="en-GB" dirty="0"/>
              <a:t>Types of Computer</a:t>
            </a:r>
          </a:p>
        </p:txBody>
      </p:sp>
      <p:sp>
        <p:nvSpPr>
          <p:cNvPr id="5" name="Text Placeholder 4">
            <a:extLst>
              <a:ext uri="{FF2B5EF4-FFF2-40B4-BE49-F238E27FC236}">
                <a16:creationId xmlns:a16="http://schemas.microsoft.com/office/drawing/2014/main" id="{EFD09E8F-979B-49D3-811E-6FC241365E1C}"/>
              </a:ext>
            </a:extLst>
          </p:cNvPr>
          <p:cNvSpPr>
            <a:spLocks noGrp="1"/>
          </p:cNvSpPr>
          <p:nvPr>
            <p:ph type="body" sz="quarter" idx="13"/>
          </p:nvPr>
        </p:nvSpPr>
        <p:spPr/>
        <p:txBody>
          <a:bodyPr/>
          <a:lstStyle/>
          <a:p>
            <a:r>
              <a:rPr lang="en-GB" dirty="0"/>
              <a:t>Minicomputer</a:t>
            </a:r>
          </a:p>
        </p:txBody>
      </p:sp>
      <p:sp>
        <p:nvSpPr>
          <p:cNvPr id="6" name="Text Placeholder 5">
            <a:extLst>
              <a:ext uri="{FF2B5EF4-FFF2-40B4-BE49-F238E27FC236}">
                <a16:creationId xmlns:a16="http://schemas.microsoft.com/office/drawing/2014/main" id="{CF8C5451-F855-4847-B345-EF0CDF692E1F}"/>
              </a:ext>
            </a:extLst>
          </p:cNvPr>
          <p:cNvSpPr>
            <a:spLocks noGrp="1"/>
          </p:cNvSpPr>
          <p:nvPr>
            <p:ph type="body" sz="quarter" idx="14"/>
          </p:nvPr>
        </p:nvSpPr>
        <p:spPr/>
        <p:txBody>
          <a:bodyPr/>
          <a:lstStyle/>
          <a:p>
            <a:r>
              <a:rPr lang="en-GB" dirty="0"/>
              <a:t>Mainframe</a:t>
            </a:r>
          </a:p>
        </p:txBody>
      </p:sp>
      <p:sp>
        <p:nvSpPr>
          <p:cNvPr id="8" name="Text Placeholder 7">
            <a:extLst>
              <a:ext uri="{FF2B5EF4-FFF2-40B4-BE49-F238E27FC236}">
                <a16:creationId xmlns:a16="http://schemas.microsoft.com/office/drawing/2014/main" id="{9F17CF95-E729-4FCB-944C-CB0079893581}"/>
              </a:ext>
            </a:extLst>
          </p:cNvPr>
          <p:cNvSpPr>
            <a:spLocks noGrp="1"/>
          </p:cNvSpPr>
          <p:nvPr>
            <p:ph type="body" sz="quarter" idx="16"/>
          </p:nvPr>
        </p:nvSpPr>
        <p:spPr/>
        <p:txBody>
          <a:bodyPr/>
          <a:lstStyle/>
          <a:p>
            <a:r>
              <a:rPr lang="en-GB" dirty="0"/>
              <a:t>Microcomputer</a:t>
            </a:r>
          </a:p>
        </p:txBody>
      </p:sp>
      <p:pic>
        <p:nvPicPr>
          <p:cNvPr id="3" name="slide-08">
            <a:hlinkClick r:id="" action="ppaction://media"/>
            <a:extLst>
              <a:ext uri="{FF2B5EF4-FFF2-40B4-BE49-F238E27FC236}">
                <a16:creationId xmlns:a16="http://schemas.microsoft.com/office/drawing/2014/main" id="{226E8B55-6146-4313-96AA-C39F81EB17F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3638306" y="3225800"/>
            <a:ext cx="406400" cy="406400"/>
          </a:xfrm>
          <a:prstGeom prst="rect">
            <a:avLst/>
          </a:prstGeom>
        </p:spPr>
      </p:pic>
    </p:spTree>
    <p:extLst>
      <p:ext uri="{BB962C8B-B14F-4D97-AF65-F5344CB8AC3E}">
        <p14:creationId xmlns:p14="http://schemas.microsoft.com/office/powerpoint/2010/main" val="2474346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21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7" descr="A picture containing computer, indoor, electronics, filled&#10;&#10;Description automatically generated">
            <a:extLst>
              <a:ext uri="{FF2B5EF4-FFF2-40B4-BE49-F238E27FC236}">
                <a16:creationId xmlns:a16="http://schemas.microsoft.com/office/drawing/2014/main" id="{518236EF-240C-4034-824C-2B9CC29C0B94}"/>
              </a:ext>
            </a:extLst>
          </p:cNvPr>
          <p:cNvPicPr>
            <a:picLocks noGrp="1" noChangeAspect="1"/>
          </p:cNvPicPr>
          <p:nvPr>
            <p:ph sz="quarter" idx="19"/>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33417" r="18023"/>
          <a:stretch/>
        </p:blipFill>
        <p:spPr>
          <a:xfrm>
            <a:off x="8195517" y="1325562"/>
            <a:ext cx="4029821" cy="5532438"/>
          </a:xfrm>
        </p:spPr>
      </p:pic>
      <p:pic>
        <p:nvPicPr>
          <p:cNvPr id="7" name="Content Placeholder 6" descr="A circuit board&#10;&#10;Description automatically generated">
            <a:extLst>
              <a:ext uri="{FF2B5EF4-FFF2-40B4-BE49-F238E27FC236}">
                <a16:creationId xmlns:a16="http://schemas.microsoft.com/office/drawing/2014/main" id="{D786002C-6BBE-405A-B72C-7543B6FBBF4D}"/>
              </a:ext>
            </a:extLst>
          </p:cNvPr>
          <p:cNvPicPr>
            <a:picLocks noGrp="1" noChangeAspect="1"/>
          </p:cNvPicPr>
          <p:nvPr>
            <p:ph sz="quarter" idx="18"/>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25485" r="25485"/>
          <a:stretch/>
        </p:blipFill>
        <p:spPr>
          <a:xfrm>
            <a:off x="4084638" y="1325562"/>
            <a:ext cx="4068762" cy="5532437"/>
          </a:xfrm>
        </p:spPr>
      </p:pic>
      <p:pic>
        <p:nvPicPr>
          <p:cNvPr id="5" name="Content Placeholder 4" descr="A screen shot of a computer&#10;&#10;Description automatically generated">
            <a:extLst>
              <a:ext uri="{FF2B5EF4-FFF2-40B4-BE49-F238E27FC236}">
                <a16:creationId xmlns:a16="http://schemas.microsoft.com/office/drawing/2014/main" id="{67EE081F-9B59-405B-B8D0-11DB9E20917B}"/>
              </a:ext>
            </a:extLst>
          </p:cNvPr>
          <p:cNvPicPr>
            <a:picLocks noGrp="1" noChangeAspect="1"/>
          </p:cNvPicPr>
          <p:nvPr>
            <p:ph sz="quarter" idx="17"/>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l="39646" r="7064"/>
          <a:stretch/>
        </p:blipFill>
        <p:spPr>
          <a:xfrm>
            <a:off x="0" y="1325564"/>
            <a:ext cx="4068763" cy="5532436"/>
          </a:xfrm>
        </p:spPr>
      </p:pic>
      <p:sp>
        <p:nvSpPr>
          <p:cNvPr id="9" name="Title 8">
            <a:extLst>
              <a:ext uri="{FF2B5EF4-FFF2-40B4-BE49-F238E27FC236}">
                <a16:creationId xmlns:a16="http://schemas.microsoft.com/office/drawing/2014/main" id="{BBE0E81F-E801-43D3-A8C2-8516E8BC1A0B}"/>
              </a:ext>
            </a:extLst>
          </p:cNvPr>
          <p:cNvSpPr>
            <a:spLocks noGrp="1"/>
          </p:cNvSpPr>
          <p:nvPr>
            <p:ph type="title"/>
          </p:nvPr>
        </p:nvSpPr>
        <p:spPr/>
        <p:txBody>
          <a:bodyPr/>
          <a:lstStyle/>
          <a:p>
            <a:r>
              <a:rPr lang="en-GB" dirty="0"/>
              <a:t>Types of Computer</a:t>
            </a:r>
          </a:p>
        </p:txBody>
      </p:sp>
      <p:sp>
        <p:nvSpPr>
          <p:cNvPr id="12" name="Text Placeholder 11">
            <a:extLst>
              <a:ext uri="{FF2B5EF4-FFF2-40B4-BE49-F238E27FC236}">
                <a16:creationId xmlns:a16="http://schemas.microsoft.com/office/drawing/2014/main" id="{A9D21898-492C-4165-B541-772F1DE7DDB7}"/>
              </a:ext>
            </a:extLst>
          </p:cNvPr>
          <p:cNvSpPr>
            <a:spLocks noGrp="1"/>
          </p:cNvSpPr>
          <p:nvPr>
            <p:ph type="body" sz="quarter" idx="13"/>
          </p:nvPr>
        </p:nvSpPr>
        <p:spPr/>
        <p:txBody>
          <a:bodyPr/>
          <a:lstStyle/>
          <a:p>
            <a:r>
              <a:rPr lang="en-GB" dirty="0"/>
              <a:t>Server</a:t>
            </a:r>
          </a:p>
        </p:txBody>
      </p:sp>
      <p:sp>
        <p:nvSpPr>
          <p:cNvPr id="13" name="Text Placeholder 12">
            <a:extLst>
              <a:ext uri="{FF2B5EF4-FFF2-40B4-BE49-F238E27FC236}">
                <a16:creationId xmlns:a16="http://schemas.microsoft.com/office/drawing/2014/main" id="{6E8426EE-900A-477F-8D72-58098C628187}"/>
              </a:ext>
            </a:extLst>
          </p:cNvPr>
          <p:cNvSpPr>
            <a:spLocks noGrp="1"/>
          </p:cNvSpPr>
          <p:nvPr>
            <p:ph type="body" sz="quarter" idx="14"/>
          </p:nvPr>
        </p:nvSpPr>
        <p:spPr/>
        <p:txBody>
          <a:bodyPr/>
          <a:lstStyle/>
          <a:p>
            <a:r>
              <a:rPr lang="en-GB" dirty="0"/>
              <a:t>Workstation</a:t>
            </a:r>
          </a:p>
        </p:txBody>
      </p:sp>
      <p:sp>
        <p:nvSpPr>
          <p:cNvPr id="2" name="Text Placeholder 1">
            <a:extLst>
              <a:ext uri="{FF2B5EF4-FFF2-40B4-BE49-F238E27FC236}">
                <a16:creationId xmlns:a16="http://schemas.microsoft.com/office/drawing/2014/main" id="{F9879A9F-C86B-492D-9DFB-5F81BCB87F25}"/>
              </a:ext>
            </a:extLst>
          </p:cNvPr>
          <p:cNvSpPr>
            <a:spLocks noGrp="1"/>
          </p:cNvSpPr>
          <p:nvPr>
            <p:ph type="body" sz="quarter" idx="16"/>
          </p:nvPr>
        </p:nvSpPr>
        <p:spPr/>
        <p:txBody>
          <a:bodyPr/>
          <a:lstStyle/>
          <a:p>
            <a:r>
              <a:rPr lang="en-GB" dirty="0"/>
              <a:t>Supercomputer</a:t>
            </a:r>
          </a:p>
        </p:txBody>
      </p:sp>
      <p:pic>
        <p:nvPicPr>
          <p:cNvPr id="3" name="slide-09">
            <a:hlinkClick r:id="" action="ppaction://media"/>
            <a:extLst>
              <a:ext uri="{FF2B5EF4-FFF2-40B4-BE49-F238E27FC236}">
                <a16:creationId xmlns:a16="http://schemas.microsoft.com/office/drawing/2014/main" id="{8B2D5E88-A64B-4535-9FD2-9A8FBA491B03}"/>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3591241" y="3225800"/>
            <a:ext cx="406400" cy="406400"/>
          </a:xfrm>
          <a:prstGeom prst="rect">
            <a:avLst/>
          </a:prstGeom>
        </p:spPr>
      </p:pic>
    </p:spTree>
    <p:extLst>
      <p:ext uri="{BB962C8B-B14F-4D97-AF65-F5344CB8AC3E}">
        <p14:creationId xmlns:p14="http://schemas.microsoft.com/office/powerpoint/2010/main" val="3465160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42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B53B74DE7D53B4797FE44204711A0A1" ma:contentTypeVersion="7" ma:contentTypeDescription="Create a new document." ma:contentTypeScope="" ma:versionID="36d212896b0b20dfed665b1189ddff63">
  <xsd:schema xmlns:xsd="http://www.w3.org/2001/XMLSchema" xmlns:xs="http://www.w3.org/2001/XMLSchema" xmlns:p="http://schemas.microsoft.com/office/2006/metadata/properties" xmlns:ns3="4cda9a55-c019-4dc1-8023-2b221ed9fd37" targetNamespace="http://schemas.microsoft.com/office/2006/metadata/properties" ma:root="true" ma:fieldsID="caff2cf0f1746aa325ba0c1c3236feed" ns3:_="">
    <xsd:import namespace="4cda9a55-c019-4dc1-8023-2b221ed9fd37"/>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cda9a55-c019-4dc1-8023-2b221ed9fd3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7FF7EF4-7E50-472D-8273-834D31332E10}">
  <ds:schemaRefs>
    <ds:schemaRef ds:uri="http://schemas.microsoft.com/sharepoint/v3/contenttype/forms"/>
  </ds:schemaRefs>
</ds:datastoreItem>
</file>

<file path=customXml/itemProps2.xml><?xml version="1.0" encoding="utf-8"?>
<ds:datastoreItem xmlns:ds="http://schemas.openxmlformats.org/officeDocument/2006/customXml" ds:itemID="{8009EBB0-22F5-4282-A821-8F0FFA10580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cda9a55-c019-4dc1-8023-2b221ed9fd3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681EE24-DC94-4B1C-805C-72400A9D1A4A}">
  <ds:schemaRefs>
    <ds:schemaRef ds:uri="http://schemas.microsoft.com/office/2006/metadata/properties"/>
    <ds:schemaRef ds:uri="4cda9a55-c019-4dc1-8023-2b221ed9fd37"/>
    <ds:schemaRef ds:uri="http://purl.org/dc/dcmitype/"/>
    <ds:schemaRef ds:uri="http://schemas.microsoft.com/office/2006/documentManagement/types"/>
    <ds:schemaRef ds:uri="http://schemas.openxmlformats.org/package/2006/metadata/core-properties"/>
    <ds:schemaRef ds:uri="http://purl.org/dc/terms/"/>
    <ds:schemaRef ds:uri="http://www.w3.org/XML/1998/namespace"/>
    <ds:schemaRef ds:uri="http://schemas.microsoft.com/office/infopath/2007/PartnerControls"/>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4485</TotalTime>
  <Words>861</Words>
  <Application>Microsoft Office PowerPoint</Application>
  <PresentationFormat>Widescreen</PresentationFormat>
  <Paragraphs>138</Paragraphs>
  <Slides>10</Slides>
  <Notes>8</Notes>
  <HiddenSlides>0</HiddenSlides>
  <MMClips>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Gill Sans MT</vt:lpstr>
      <vt:lpstr>Office Theme</vt:lpstr>
      <vt:lpstr>What is a Computer System?</vt:lpstr>
      <vt:lpstr>What is a computer system?</vt:lpstr>
      <vt:lpstr>First Generation Computers</vt:lpstr>
      <vt:lpstr>Second Generation Computers</vt:lpstr>
      <vt:lpstr>Third Generation Computers</vt:lpstr>
      <vt:lpstr>Fourth Generation Computers</vt:lpstr>
      <vt:lpstr>Fifth Generation Computers</vt:lpstr>
      <vt:lpstr>Types of Computer</vt:lpstr>
      <vt:lpstr>Types of Computer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Kevin Chalmers</dc:creator>
  <cp:lastModifiedBy>Kevin Chalmers</cp:lastModifiedBy>
  <cp:revision>34</cp:revision>
  <dcterms:created xsi:type="dcterms:W3CDTF">2020-07-09T11:32:49Z</dcterms:created>
  <dcterms:modified xsi:type="dcterms:W3CDTF">2020-07-16T06:45:26Z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0x0101001B53B74DE7D53B4797FE44204711A0A1</vt:lpwstr>
  </property>
</Properties>
</file>